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80" r:id="rId6"/>
    <p:sldId id="281" r:id="rId7"/>
    <p:sldId id="260" r:id="rId8"/>
    <p:sldId id="282" r:id="rId9"/>
    <p:sldId id="261" r:id="rId10"/>
    <p:sldId id="262" r:id="rId11"/>
    <p:sldId id="263" r:id="rId12"/>
    <p:sldId id="264" r:id="rId13"/>
    <p:sldId id="265" r:id="rId14"/>
    <p:sldId id="269" r:id="rId15"/>
    <p:sldId id="283" r:id="rId16"/>
    <p:sldId id="284" r:id="rId17"/>
    <p:sldId id="285" r:id="rId18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477F"/>
    <a:srgbClr val="E1631E"/>
    <a:srgbClr val="FCF339"/>
    <a:srgbClr val="CEAA46"/>
    <a:srgbClr val="724C2B"/>
    <a:srgbClr val="947358"/>
    <a:srgbClr val="906F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1AF108E-1F8A-407C-897D-7E252B39C587}" v="1" dt="2021-04-27T16:30:15.91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737" autoAdjust="0"/>
    <p:restoredTop sz="72381" autoAdjust="0"/>
  </p:normalViewPr>
  <p:slideViewPr>
    <p:cSldViewPr snapToGrid="0" snapToObjects="1">
      <p:cViewPr varScale="1">
        <p:scale>
          <a:sx n="64" d="100"/>
          <a:sy n="64" d="100"/>
        </p:scale>
        <p:origin x="324" y="3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ustomXml" Target="../customXml/item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28" Type="http://schemas.openxmlformats.org/officeDocument/2006/relationships/customXml" Target="../customXml/item3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Relationship Id="rId27" Type="http://schemas.openxmlformats.org/officeDocument/2006/relationships/customXml" Target="../customXml/item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nda Johnson" userId="4f435d1b-fa3c-45d3-a41a-e082131bb78c" providerId="ADAL" clId="{B1AF108E-1F8A-407C-897D-7E252B39C587}"/>
    <pc:docChg chg="modSld modMainMaster">
      <pc:chgData name="Linda Johnson" userId="4f435d1b-fa3c-45d3-a41a-e082131bb78c" providerId="ADAL" clId="{B1AF108E-1F8A-407C-897D-7E252B39C587}" dt="2021-04-27T16:30:15.916" v="0"/>
      <pc:docMkLst>
        <pc:docMk/>
      </pc:docMkLst>
      <pc:sldChg chg="modSp">
        <pc:chgData name="Linda Johnson" userId="4f435d1b-fa3c-45d3-a41a-e082131bb78c" providerId="ADAL" clId="{B1AF108E-1F8A-407C-897D-7E252B39C587}" dt="2021-04-27T16:30:15.916" v="0"/>
        <pc:sldMkLst>
          <pc:docMk/>
          <pc:sldMk cId="4207620196" sldId="256"/>
        </pc:sldMkLst>
        <pc:spChg chg="mod">
          <ac:chgData name="Linda Johnson" userId="4f435d1b-fa3c-45d3-a41a-e082131bb78c" providerId="ADAL" clId="{B1AF108E-1F8A-407C-897D-7E252B39C587}" dt="2021-04-27T16:30:15.916" v="0"/>
          <ac:spMkLst>
            <pc:docMk/>
            <pc:sldMk cId="4207620196" sldId="256"/>
            <ac:spMk id="2" creationId="{D63BA6AB-AAB7-7442-989E-839742403276}"/>
          </ac:spMkLst>
        </pc:spChg>
      </pc:sldChg>
      <pc:sldChg chg="modSp">
        <pc:chgData name="Linda Johnson" userId="4f435d1b-fa3c-45d3-a41a-e082131bb78c" providerId="ADAL" clId="{B1AF108E-1F8A-407C-897D-7E252B39C587}" dt="2021-04-27T16:30:15.916" v="0"/>
        <pc:sldMkLst>
          <pc:docMk/>
          <pc:sldMk cId="131737433" sldId="257"/>
        </pc:sldMkLst>
        <pc:spChg chg="mod">
          <ac:chgData name="Linda Johnson" userId="4f435d1b-fa3c-45d3-a41a-e082131bb78c" providerId="ADAL" clId="{B1AF108E-1F8A-407C-897D-7E252B39C587}" dt="2021-04-27T16:30:15.916" v="0"/>
          <ac:spMkLst>
            <pc:docMk/>
            <pc:sldMk cId="131737433" sldId="257"/>
            <ac:spMk id="2" creationId="{6F0A72BF-532F-974B-9486-B18DA9352A0F}"/>
          </ac:spMkLst>
        </pc:spChg>
      </pc:sldChg>
      <pc:sldChg chg="modSp">
        <pc:chgData name="Linda Johnson" userId="4f435d1b-fa3c-45d3-a41a-e082131bb78c" providerId="ADAL" clId="{B1AF108E-1F8A-407C-897D-7E252B39C587}" dt="2021-04-27T16:30:15.916" v="0"/>
        <pc:sldMkLst>
          <pc:docMk/>
          <pc:sldMk cId="2897224725" sldId="258"/>
        </pc:sldMkLst>
        <pc:spChg chg="mod">
          <ac:chgData name="Linda Johnson" userId="4f435d1b-fa3c-45d3-a41a-e082131bb78c" providerId="ADAL" clId="{B1AF108E-1F8A-407C-897D-7E252B39C587}" dt="2021-04-27T16:30:15.916" v="0"/>
          <ac:spMkLst>
            <pc:docMk/>
            <pc:sldMk cId="2897224725" sldId="258"/>
            <ac:spMk id="2" creationId="{5378AC57-7984-B04C-8824-2F2574E14BB3}"/>
          </ac:spMkLst>
        </pc:spChg>
      </pc:sldChg>
      <pc:sldChg chg="modSp">
        <pc:chgData name="Linda Johnson" userId="4f435d1b-fa3c-45d3-a41a-e082131bb78c" providerId="ADAL" clId="{B1AF108E-1F8A-407C-897D-7E252B39C587}" dt="2021-04-27T16:30:15.916" v="0"/>
        <pc:sldMkLst>
          <pc:docMk/>
          <pc:sldMk cId="2774458165" sldId="259"/>
        </pc:sldMkLst>
        <pc:spChg chg="mod">
          <ac:chgData name="Linda Johnson" userId="4f435d1b-fa3c-45d3-a41a-e082131bb78c" providerId="ADAL" clId="{B1AF108E-1F8A-407C-897D-7E252B39C587}" dt="2021-04-27T16:30:15.916" v="0"/>
          <ac:spMkLst>
            <pc:docMk/>
            <pc:sldMk cId="2774458165" sldId="259"/>
            <ac:spMk id="2" creationId="{098E8E7A-D12B-1640-A2B7-E13FE0CD87CB}"/>
          </ac:spMkLst>
        </pc:spChg>
      </pc:sldChg>
      <pc:sldChg chg="modSp">
        <pc:chgData name="Linda Johnson" userId="4f435d1b-fa3c-45d3-a41a-e082131bb78c" providerId="ADAL" clId="{B1AF108E-1F8A-407C-897D-7E252B39C587}" dt="2021-04-27T16:30:15.916" v="0"/>
        <pc:sldMkLst>
          <pc:docMk/>
          <pc:sldMk cId="4023570450" sldId="260"/>
        </pc:sldMkLst>
        <pc:spChg chg="mod">
          <ac:chgData name="Linda Johnson" userId="4f435d1b-fa3c-45d3-a41a-e082131bb78c" providerId="ADAL" clId="{B1AF108E-1F8A-407C-897D-7E252B39C587}" dt="2021-04-27T16:30:15.916" v="0"/>
          <ac:spMkLst>
            <pc:docMk/>
            <pc:sldMk cId="4023570450" sldId="260"/>
            <ac:spMk id="2" creationId="{768745BB-FBAB-7949-B7D3-CE9BA2FF2503}"/>
          </ac:spMkLst>
        </pc:spChg>
        <pc:spChg chg="mod">
          <ac:chgData name="Linda Johnson" userId="4f435d1b-fa3c-45d3-a41a-e082131bb78c" providerId="ADAL" clId="{B1AF108E-1F8A-407C-897D-7E252B39C587}" dt="2021-04-27T16:30:15.916" v="0"/>
          <ac:spMkLst>
            <pc:docMk/>
            <pc:sldMk cId="4023570450" sldId="260"/>
            <ac:spMk id="3" creationId="{95A24DA6-4A38-DB44-89B3-51931D17AC7F}"/>
          </ac:spMkLst>
        </pc:spChg>
        <pc:spChg chg="mod">
          <ac:chgData name="Linda Johnson" userId="4f435d1b-fa3c-45d3-a41a-e082131bb78c" providerId="ADAL" clId="{B1AF108E-1F8A-407C-897D-7E252B39C587}" dt="2021-04-27T16:30:15.916" v="0"/>
          <ac:spMkLst>
            <pc:docMk/>
            <pc:sldMk cId="4023570450" sldId="260"/>
            <ac:spMk id="4" creationId="{F4487502-3781-4448-B2B3-EA0D1D93F67B}"/>
          </ac:spMkLst>
        </pc:spChg>
      </pc:sldChg>
      <pc:sldChg chg="modSp">
        <pc:chgData name="Linda Johnson" userId="4f435d1b-fa3c-45d3-a41a-e082131bb78c" providerId="ADAL" clId="{B1AF108E-1F8A-407C-897D-7E252B39C587}" dt="2021-04-27T16:30:15.916" v="0"/>
        <pc:sldMkLst>
          <pc:docMk/>
          <pc:sldMk cId="1928442835" sldId="261"/>
        </pc:sldMkLst>
        <pc:spChg chg="mod">
          <ac:chgData name="Linda Johnson" userId="4f435d1b-fa3c-45d3-a41a-e082131bb78c" providerId="ADAL" clId="{B1AF108E-1F8A-407C-897D-7E252B39C587}" dt="2021-04-27T16:30:15.916" v="0"/>
          <ac:spMkLst>
            <pc:docMk/>
            <pc:sldMk cId="1928442835" sldId="261"/>
            <ac:spMk id="2" creationId="{64E6EFD9-5DA2-8F46-BD28-87B623BFD26D}"/>
          </ac:spMkLst>
        </pc:spChg>
        <pc:spChg chg="mod">
          <ac:chgData name="Linda Johnson" userId="4f435d1b-fa3c-45d3-a41a-e082131bb78c" providerId="ADAL" clId="{B1AF108E-1F8A-407C-897D-7E252B39C587}" dt="2021-04-27T16:30:15.916" v="0"/>
          <ac:spMkLst>
            <pc:docMk/>
            <pc:sldMk cId="1928442835" sldId="261"/>
            <ac:spMk id="3" creationId="{2B1C9210-A0C1-0D45-A2FD-EA2A1CEB286C}"/>
          </ac:spMkLst>
        </pc:spChg>
        <pc:spChg chg="mod">
          <ac:chgData name="Linda Johnson" userId="4f435d1b-fa3c-45d3-a41a-e082131bb78c" providerId="ADAL" clId="{B1AF108E-1F8A-407C-897D-7E252B39C587}" dt="2021-04-27T16:30:15.916" v="0"/>
          <ac:spMkLst>
            <pc:docMk/>
            <pc:sldMk cId="1928442835" sldId="261"/>
            <ac:spMk id="4" creationId="{34E2CC4F-8415-F540-A41C-B95D6882516B}"/>
          </ac:spMkLst>
        </pc:spChg>
      </pc:sldChg>
      <pc:sldChg chg="modSp">
        <pc:chgData name="Linda Johnson" userId="4f435d1b-fa3c-45d3-a41a-e082131bb78c" providerId="ADAL" clId="{B1AF108E-1F8A-407C-897D-7E252B39C587}" dt="2021-04-27T16:30:15.916" v="0"/>
        <pc:sldMkLst>
          <pc:docMk/>
          <pc:sldMk cId="805130751" sldId="262"/>
        </pc:sldMkLst>
        <pc:spChg chg="mod">
          <ac:chgData name="Linda Johnson" userId="4f435d1b-fa3c-45d3-a41a-e082131bb78c" providerId="ADAL" clId="{B1AF108E-1F8A-407C-897D-7E252B39C587}" dt="2021-04-27T16:30:15.916" v="0"/>
          <ac:spMkLst>
            <pc:docMk/>
            <pc:sldMk cId="805130751" sldId="262"/>
            <ac:spMk id="2" creationId="{660DBEA6-1FF5-1A44-9D1D-7EFE5F80B97F}"/>
          </ac:spMkLst>
        </pc:spChg>
        <pc:spChg chg="mod">
          <ac:chgData name="Linda Johnson" userId="4f435d1b-fa3c-45d3-a41a-e082131bb78c" providerId="ADAL" clId="{B1AF108E-1F8A-407C-897D-7E252B39C587}" dt="2021-04-27T16:30:15.916" v="0"/>
          <ac:spMkLst>
            <pc:docMk/>
            <pc:sldMk cId="805130751" sldId="262"/>
            <ac:spMk id="3" creationId="{74D4550C-CC90-0A4F-8FE6-4D185D591E5D}"/>
          </ac:spMkLst>
        </pc:spChg>
        <pc:spChg chg="mod">
          <ac:chgData name="Linda Johnson" userId="4f435d1b-fa3c-45d3-a41a-e082131bb78c" providerId="ADAL" clId="{B1AF108E-1F8A-407C-897D-7E252B39C587}" dt="2021-04-27T16:30:15.916" v="0"/>
          <ac:spMkLst>
            <pc:docMk/>
            <pc:sldMk cId="805130751" sldId="262"/>
            <ac:spMk id="4" creationId="{05E9AED0-AD70-5145-B32C-4234040E99B6}"/>
          </ac:spMkLst>
        </pc:spChg>
      </pc:sldChg>
      <pc:sldChg chg="modSp">
        <pc:chgData name="Linda Johnson" userId="4f435d1b-fa3c-45d3-a41a-e082131bb78c" providerId="ADAL" clId="{B1AF108E-1F8A-407C-897D-7E252B39C587}" dt="2021-04-27T16:30:15.916" v="0"/>
        <pc:sldMkLst>
          <pc:docMk/>
          <pc:sldMk cId="1363631708" sldId="263"/>
        </pc:sldMkLst>
        <pc:spChg chg="mod">
          <ac:chgData name="Linda Johnson" userId="4f435d1b-fa3c-45d3-a41a-e082131bb78c" providerId="ADAL" clId="{B1AF108E-1F8A-407C-897D-7E252B39C587}" dt="2021-04-27T16:30:15.916" v="0"/>
          <ac:spMkLst>
            <pc:docMk/>
            <pc:sldMk cId="1363631708" sldId="263"/>
            <ac:spMk id="2" creationId="{0CE7DFDB-A2DA-CB4D-8D4B-6B5B61F5B7D2}"/>
          </ac:spMkLst>
        </pc:spChg>
      </pc:sldChg>
      <pc:sldChg chg="modSp">
        <pc:chgData name="Linda Johnson" userId="4f435d1b-fa3c-45d3-a41a-e082131bb78c" providerId="ADAL" clId="{B1AF108E-1F8A-407C-897D-7E252B39C587}" dt="2021-04-27T16:30:15.916" v="0"/>
        <pc:sldMkLst>
          <pc:docMk/>
          <pc:sldMk cId="1437350564" sldId="264"/>
        </pc:sldMkLst>
        <pc:spChg chg="mod">
          <ac:chgData name="Linda Johnson" userId="4f435d1b-fa3c-45d3-a41a-e082131bb78c" providerId="ADAL" clId="{B1AF108E-1F8A-407C-897D-7E252B39C587}" dt="2021-04-27T16:30:15.916" v="0"/>
          <ac:spMkLst>
            <pc:docMk/>
            <pc:sldMk cId="1437350564" sldId="264"/>
            <ac:spMk id="2" creationId="{0873DDD8-96F7-BE49-9348-D536302A38A7}"/>
          </ac:spMkLst>
        </pc:spChg>
      </pc:sldChg>
      <pc:sldChg chg="modSp">
        <pc:chgData name="Linda Johnson" userId="4f435d1b-fa3c-45d3-a41a-e082131bb78c" providerId="ADAL" clId="{B1AF108E-1F8A-407C-897D-7E252B39C587}" dt="2021-04-27T16:30:15.916" v="0"/>
        <pc:sldMkLst>
          <pc:docMk/>
          <pc:sldMk cId="1845283139" sldId="265"/>
        </pc:sldMkLst>
        <pc:spChg chg="mod">
          <ac:chgData name="Linda Johnson" userId="4f435d1b-fa3c-45d3-a41a-e082131bb78c" providerId="ADAL" clId="{B1AF108E-1F8A-407C-897D-7E252B39C587}" dt="2021-04-27T16:30:15.916" v="0"/>
          <ac:spMkLst>
            <pc:docMk/>
            <pc:sldMk cId="1845283139" sldId="265"/>
            <ac:spMk id="2" creationId="{E7EEDFF2-C1DC-B243-AE33-E94C7E315DB7}"/>
          </ac:spMkLst>
        </pc:spChg>
        <pc:spChg chg="mod">
          <ac:chgData name="Linda Johnson" userId="4f435d1b-fa3c-45d3-a41a-e082131bb78c" providerId="ADAL" clId="{B1AF108E-1F8A-407C-897D-7E252B39C587}" dt="2021-04-27T16:30:15.916" v="0"/>
          <ac:spMkLst>
            <pc:docMk/>
            <pc:sldMk cId="1845283139" sldId="265"/>
            <ac:spMk id="3" creationId="{316F9068-D274-9543-9F57-101381877F61}"/>
          </ac:spMkLst>
        </pc:spChg>
      </pc:sldChg>
      <pc:sldChg chg="modSp">
        <pc:chgData name="Linda Johnson" userId="4f435d1b-fa3c-45d3-a41a-e082131bb78c" providerId="ADAL" clId="{B1AF108E-1F8A-407C-897D-7E252B39C587}" dt="2021-04-27T16:30:15.916" v="0"/>
        <pc:sldMkLst>
          <pc:docMk/>
          <pc:sldMk cId="1876311759" sldId="280"/>
        </pc:sldMkLst>
        <pc:spChg chg="mod">
          <ac:chgData name="Linda Johnson" userId="4f435d1b-fa3c-45d3-a41a-e082131bb78c" providerId="ADAL" clId="{B1AF108E-1F8A-407C-897D-7E252B39C587}" dt="2021-04-27T16:30:15.916" v="0"/>
          <ac:spMkLst>
            <pc:docMk/>
            <pc:sldMk cId="1876311759" sldId="280"/>
            <ac:spMk id="2" creationId="{85244EC7-6AE6-104D-BFED-B894A02CFF70}"/>
          </ac:spMkLst>
        </pc:spChg>
      </pc:sldChg>
      <pc:sldChg chg="modSp">
        <pc:chgData name="Linda Johnson" userId="4f435d1b-fa3c-45d3-a41a-e082131bb78c" providerId="ADAL" clId="{B1AF108E-1F8A-407C-897D-7E252B39C587}" dt="2021-04-27T16:30:15.916" v="0"/>
        <pc:sldMkLst>
          <pc:docMk/>
          <pc:sldMk cId="1941214880" sldId="281"/>
        </pc:sldMkLst>
        <pc:spChg chg="mod">
          <ac:chgData name="Linda Johnson" userId="4f435d1b-fa3c-45d3-a41a-e082131bb78c" providerId="ADAL" clId="{B1AF108E-1F8A-407C-897D-7E252B39C587}" dt="2021-04-27T16:30:15.916" v="0"/>
          <ac:spMkLst>
            <pc:docMk/>
            <pc:sldMk cId="1941214880" sldId="281"/>
            <ac:spMk id="2" creationId="{8E197C54-7BA1-C748-A435-17A674550B22}"/>
          </ac:spMkLst>
        </pc:spChg>
      </pc:sldChg>
      <pc:sldChg chg="modSp">
        <pc:chgData name="Linda Johnson" userId="4f435d1b-fa3c-45d3-a41a-e082131bb78c" providerId="ADAL" clId="{B1AF108E-1F8A-407C-897D-7E252B39C587}" dt="2021-04-27T16:30:15.916" v="0"/>
        <pc:sldMkLst>
          <pc:docMk/>
          <pc:sldMk cId="3160641988" sldId="282"/>
        </pc:sldMkLst>
        <pc:spChg chg="mod">
          <ac:chgData name="Linda Johnson" userId="4f435d1b-fa3c-45d3-a41a-e082131bb78c" providerId="ADAL" clId="{B1AF108E-1F8A-407C-897D-7E252B39C587}" dt="2021-04-27T16:30:15.916" v="0"/>
          <ac:spMkLst>
            <pc:docMk/>
            <pc:sldMk cId="3160641988" sldId="282"/>
            <ac:spMk id="2" creationId="{74AAFB89-66BD-C44D-9E72-7BC02A66B711}"/>
          </ac:spMkLst>
        </pc:spChg>
        <pc:spChg chg="mod">
          <ac:chgData name="Linda Johnson" userId="4f435d1b-fa3c-45d3-a41a-e082131bb78c" providerId="ADAL" clId="{B1AF108E-1F8A-407C-897D-7E252B39C587}" dt="2021-04-27T16:30:15.916" v="0"/>
          <ac:spMkLst>
            <pc:docMk/>
            <pc:sldMk cId="3160641988" sldId="282"/>
            <ac:spMk id="3" creationId="{6E39C688-26FB-CD49-BB4C-EE398295389C}"/>
          </ac:spMkLst>
        </pc:spChg>
        <pc:spChg chg="mod">
          <ac:chgData name="Linda Johnson" userId="4f435d1b-fa3c-45d3-a41a-e082131bb78c" providerId="ADAL" clId="{B1AF108E-1F8A-407C-897D-7E252B39C587}" dt="2021-04-27T16:30:15.916" v="0"/>
          <ac:spMkLst>
            <pc:docMk/>
            <pc:sldMk cId="3160641988" sldId="282"/>
            <ac:spMk id="4" creationId="{49994644-40F5-8C41-9EFE-6CAAB337B98C}"/>
          </ac:spMkLst>
        </pc:spChg>
      </pc:sldChg>
      <pc:sldChg chg="modSp">
        <pc:chgData name="Linda Johnson" userId="4f435d1b-fa3c-45d3-a41a-e082131bb78c" providerId="ADAL" clId="{B1AF108E-1F8A-407C-897D-7E252B39C587}" dt="2021-04-27T16:30:15.916" v="0"/>
        <pc:sldMkLst>
          <pc:docMk/>
          <pc:sldMk cId="1382165968" sldId="283"/>
        </pc:sldMkLst>
        <pc:spChg chg="mod">
          <ac:chgData name="Linda Johnson" userId="4f435d1b-fa3c-45d3-a41a-e082131bb78c" providerId="ADAL" clId="{B1AF108E-1F8A-407C-897D-7E252B39C587}" dt="2021-04-27T16:30:15.916" v="0"/>
          <ac:spMkLst>
            <pc:docMk/>
            <pc:sldMk cId="1382165968" sldId="283"/>
            <ac:spMk id="2" creationId="{220A5088-EFDE-154E-82C7-3D0F452E4451}"/>
          </ac:spMkLst>
        </pc:spChg>
        <pc:spChg chg="mod">
          <ac:chgData name="Linda Johnson" userId="4f435d1b-fa3c-45d3-a41a-e082131bb78c" providerId="ADAL" clId="{B1AF108E-1F8A-407C-897D-7E252B39C587}" dt="2021-04-27T16:30:15.916" v="0"/>
          <ac:spMkLst>
            <pc:docMk/>
            <pc:sldMk cId="1382165968" sldId="283"/>
            <ac:spMk id="3" creationId="{1707C348-9EDF-1949-AF9E-2DF6B8561E9E}"/>
          </ac:spMkLst>
        </pc:spChg>
      </pc:sldChg>
      <pc:sldChg chg="modSp">
        <pc:chgData name="Linda Johnson" userId="4f435d1b-fa3c-45d3-a41a-e082131bb78c" providerId="ADAL" clId="{B1AF108E-1F8A-407C-897D-7E252B39C587}" dt="2021-04-27T16:30:15.916" v="0"/>
        <pc:sldMkLst>
          <pc:docMk/>
          <pc:sldMk cId="1422236102" sldId="284"/>
        </pc:sldMkLst>
        <pc:spChg chg="mod">
          <ac:chgData name="Linda Johnson" userId="4f435d1b-fa3c-45d3-a41a-e082131bb78c" providerId="ADAL" clId="{B1AF108E-1F8A-407C-897D-7E252B39C587}" dt="2021-04-27T16:30:15.916" v="0"/>
          <ac:spMkLst>
            <pc:docMk/>
            <pc:sldMk cId="1422236102" sldId="284"/>
            <ac:spMk id="2" creationId="{97082CD2-36AB-C54F-AB22-41283E70CEFE}"/>
          </ac:spMkLst>
        </pc:spChg>
        <pc:spChg chg="mod">
          <ac:chgData name="Linda Johnson" userId="4f435d1b-fa3c-45d3-a41a-e082131bb78c" providerId="ADAL" clId="{B1AF108E-1F8A-407C-897D-7E252B39C587}" dt="2021-04-27T16:30:15.916" v="0"/>
          <ac:spMkLst>
            <pc:docMk/>
            <pc:sldMk cId="1422236102" sldId="284"/>
            <ac:spMk id="3" creationId="{4997E373-3FF2-1240-994C-4595BF9485B0}"/>
          </ac:spMkLst>
        </pc:spChg>
      </pc:sldChg>
      <pc:sldChg chg="modSp">
        <pc:chgData name="Linda Johnson" userId="4f435d1b-fa3c-45d3-a41a-e082131bb78c" providerId="ADAL" clId="{B1AF108E-1F8A-407C-897D-7E252B39C587}" dt="2021-04-27T16:30:15.916" v="0"/>
        <pc:sldMkLst>
          <pc:docMk/>
          <pc:sldMk cId="4028790955" sldId="285"/>
        </pc:sldMkLst>
        <pc:spChg chg="mod">
          <ac:chgData name="Linda Johnson" userId="4f435d1b-fa3c-45d3-a41a-e082131bb78c" providerId="ADAL" clId="{B1AF108E-1F8A-407C-897D-7E252B39C587}" dt="2021-04-27T16:30:15.916" v="0"/>
          <ac:spMkLst>
            <pc:docMk/>
            <pc:sldMk cId="4028790955" sldId="285"/>
            <ac:spMk id="2" creationId="{631B8522-92C2-B146-974D-F677254E2108}"/>
          </ac:spMkLst>
        </pc:spChg>
      </pc:sldChg>
      <pc:sldMasterChg chg="modSldLayout">
        <pc:chgData name="Linda Johnson" userId="4f435d1b-fa3c-45d3-a41a-e082131bb78c" providerId="ADAL" clId="{B1AF108E-1F8A-407C-897D-7E252B39C587}" dt="2021-04-27T16:30:15.916" v="0"/>
        <pc:sldMasterMkLst>
          <pc:docMk/>
          <pc:sldMasterMk cId="2287016774" sldId="2147483672"/>
        </pc:sldMasterMkLst>
        <pc:sldLayoutChg chg="addSp">
          <pc:chgData name="Linda Johnson" userId="4f435d1b-fa3c-45d3-a41a-e082131bb78c" providerId="ADAL" clId="{B1AF108E-1F8A-407C-897D-7E252B39C587}" dt="2021-04-27T16:30:15.916" v="0"/>
          <pc:sldLayoutMkLst>
            <pc:docMk/>
            <pc:sldMasterMk cId="2287016774" sldId="2147483672"/>
            <pc:sldLayoutMk cId="204364342" sldId="2147483673"/>
          </pc:sldLayoutMkLst>
          <pc:picChg chg="add">
            <ac:chgData name="Linda Johnson" userId="4f435d1b-fa3c-45d3-a41a-e082131bb78c" providerId="ADAL" clId="{B1AF108E-1F8A-407C-897D-7E252B39C587}" dt="2021-04-27T16:30:15.916" v="0"/>
            <ac:picMkLst>
              <pc:docMk/>
              <pc:sldMasterMk cId="2287016774" sldId="2147483672"/>
              <pc:sldLayoutMk cId="204364342" sldId="2147483673"/>
              <ac:picMk id="4" creationId="{3FE30C2C-617A-4CB4-8984-BD94E58DB778}"/>
            </ac:picMkLst>
          </pc:picChg>
        </pc:sldLayoutChg>
        <pc:sldLayoutChg chg="addSp">
          <pc:chgData name="Linda Johnson" userId="4f435d1b-fa3c-45d3-a41a-e082131bb78c" providerId="ADAL" clId="{B1AF108E-1F8A-407C-897D-7E252B39C587}" dt="2021-04-27T16:30:15.916" v="0"/>
          <pc:sldLayoutMkLst>
            <pc:docMk/>
            <pc:sldMasterMk cId="2287016774" sldId="2147483672"/>
            <pc:sldLayoutMk cId="2086310662" sldId="2147483674"/>
          </pc:sldLayoutMkLst>
          <pc:picChg chg="add">
            <ac:chgData name="Linda Johnson" userId="4f435d1b-fa3c-45d3-a41a-e082131bb78c" providerId="ADAL" clId="{B1AF108E-1F8A-407C-897D-7E252B39C587}" dt="2021-04-27T16:30:15.916" v="0"/>
            <ac:picMkLst>
              <pc:docMk/>
              <pc:sldMasterMk cId="2287016774" sldId="2147483672"/>
              <pc:sldLayoutMk cId="2086310662" sldId="2147483674"/>
              <ac:picMk id="4" creationId="{1B523D02-06CB-4DD2-B602-3414E3BDB81D}"/>
            </ac:picMkLst>
          </pc:picChg>
        </pc:sldLayoutChg>
        <pc:sldLayoutChg chg="addSp">
          <pc:chgData name="Linda Johnson" userId="4f435d1b-fa3c-45d3-a41a-e082131bb78c" providerId="ADAL" clId="{B1AF108E-1F8A-407C-897D-7E252B39C587}" dt="2021-04-27T16:30:15.916" v="0"/>
          <pc:sldLayoutMkLst>
            <pc:docMk/>
            <pc:sldMasterMk cId="2287016774" sldId="2147483672"/>
            <pc:sldLayoutMk cId="3891667837" sldId="2147483675"/>
          </pc:sldLayoutMkLst>
          <pc:picChg chg="add">
            <ac:chgData name="Linda Johnson" userId="4f435d1b-fa3c-45d3-a41a-e082131bb78c" providerId="ADAL" clId="{B1AF108E-1F8A-407C-897D-7E252B39C587}" dt="2021-04-27T16:30:15.916" v="0"/>
            <ac:picMkLst>
              <pc:docMk/>
              <pc:sldMasterMk cId="2287016774" sldId="2147483672"/>
              <pc:sldLayoutMk cId="3891667837" sldId="2147483675"/>
              <ac:picMk id="5" creationId="{292A3DDA-1596-441E-95CA-653C56CDC3FC}"/>
            </ac:picMkLst>
          </pc:picChg>
          <pc:picChg chg="add">
            <ac:chgData name="Linda Johnson" userId="4f435d1b-fa3c-45d3-a41a-e082131bb78c" providerId="ADAL" clId="{B1AF108E-1F8A-407C-897D-7E252B39C587}" dt="2021-04-27T16:30:15.916" v="0"/>
            <ac:picMkLst>
              <pc:docMk/>
              <pc:sldMasterMk cId="2287016774" sldId="2147483672"/>
              <pc:sldLayoutMk cId="3891667837" sldId="2147483675"/>
              <ac:picMk id="6" creationId="{4C55F20E-2DFB-4E46-A0E3-408968AB642F}"/>
            </ac:picMkLst>
          </pc:picChg>
        </pc:sldLayoutChg>
        <pc:sldLayoutChg chg="addSp">
          <pc:chgData name="Linda Johnson" userId="4f435d1b-fa3c-45d3-a41a-e082131bb78c" providerId="ADAL" clId="{B1AF108E-1F8A-407C-897D-7E252B39C587}" dt="2021-04-27T16:30:15.916" v="0"/>
          <pc:sldLayoutMkLst>
            <pc:docMk/>
            <pc:sldMasterMk cId="2287016774" sldId="2147483672"/>
            <pc:sldLayoutMk cId="3144065390" sldId="2147483676"/>
          </pc:sldLayoutMkLst>
          <pc:picChg chg="add">
            <ac:chgData name="Linda Johnson" userId="4f435d1b-fa3c-45d3-a41a-e082131bb78c" providerId="ADAL" clId="{B1AF108E-1F8A-407C-897D-7E252B39C587}" dt="2021-04-27T16:30:15.916" v="0"/>
            <ac:picMkLst>
              <pc:docMk/>
              <pc:sldMasterMk cId="2287016774" sldId="2147483672"/>
              <pc:sldLayoutMk cId="3144065390" sldId="2147483676"/>
              <ac:picMk id="5" creationId="{2C5873F2-6E67-49DC-A362-65266AC06C48}"/>
            </ac:picMkLst>
          </pc:picChg>
          <pc:picChg chg="add">
            <ac:chgData name="Linda Johnson" userId="4f435d1b-fa3c-45d3-a41a-e082131bb78c" providerId="ADAL" clId="{B1AF108E-1F8A-407C-897D-7E252B39C587}" dt="2021-04-27T16:30:15.916" v="0"/>
            <ac:picMkLst>
              <pc:docMk/>
              <pc:sldMasterMk cId="2287016774" sldId="2147483672"/>
              <pc:sldLayoutMk cId="3144065390" sldId="2147483676"/>
              <ac:picMk id="6" creationId="{11675B15-C834-4688-AC1C-3BB07A2AF49E}"/>
            </ac:picMkLst>
          </pc:picChg>
        </pc:sldLayoutChg>
        <pc:sldLayoutChg chg="addSp">
          <pc:chgData name="Linda Johnson" userId="4f435d1b-fa3c-45d3-a41a-e082131bb78c" providerId="ADAL" clId="{B1AF108E-1F8A-407C-897D-7E252B39C587}" dt="2021-04-27T16:30:15.916" v="0"/>
          <pc:sldLayoutMkLst>
            <pc:docMk/>
            <pc:sldMasterMk cId="2287016774" sldId="2147483672"/>
            <pc:sldLayoutMk cId="630616601" sldId="2147483677"/>
          </pc:sldLayoutMkLst>
          <pc:picChg chg="add">
            <ac:chgData name="Linda Johnson" userId="4f435d1b-fa3c-45d3-a41a-e082131bb78c" providerId="ADAL" clId="{B1AF108E-1F8A-407C-897D-7E252B39C587}" dt="2021-04-27T16:30:15.916" v="0"/>
            <ac:picMkLst>
              <pc:docMk/>
              <pc:sldMasterMk cId="2287016774" sldId="2147483672"/>
              <pc:sldLayoutMk cId="630616601" sldId="2147483677"/>
              <ac:picMk id="9" creationId="{CD12163A-3F81-4AED-8F8F-F9F3FADE2244}"/>
            </ac:picMkLst>
          </pc:picChg>
          <pc:picChg chg="add">
            <ac:chgData name="Linda Johnson" userId="4f435d1b-fa3c-45d3-a41a-e082131bb78c" providerId="ADAL" clId="{B1AF108E-1F8A-407C-897D-7E252B39C587}" dt="2021-04-27T16:30:15.916" v="0"/>
            <ac:picMkLst>
              <pc:docMk/>
              <pc:sldMasterMk cId="2287016774" sldId="2147483672"/>
              <pc:sldLayoutMk cId="630616601" sldId="2147483677"/>
              <ac:picMk id="11" creationId="{102EEA7F-0335-45D8-A740-6AB9E85A6CAF}"/>
            </ac:picMkLst>
          </pc:picChg>
        </pc:sldLayoutChg>
        <pc:sldLayoutChg chg="addSp">
          <pc:chgData name="Linda Johnson" userId="4f435d1b-fa3c-45d3-a41a-e082131bb78c" providerId="ADAL" clId="{B1AF108E-1F8A-407C-897D-7E252B39C587}" dt="2021-04-27T16:30:15.916" v="0"/>
          <pc:sldLayoutMkLst>
            <pc:docMk/>
            <pc:sldMasterMk cId="2287016774" sldId="2147483672"/>
            <pc:sldLayoutMk cId="1645634216" sldId="2147483678"/>
          </pc:sldLayoutMkLst>
          <pc:picChg chg="add">
            <ac:chgData name="Linda Johnson" userId="4f435d1b-fa3c-45d3-a41a-e082131bb78c" providerId="ADAL" clId="{B1AF108E-1F8A-407C-897D-7E252B39C587}" dt="2021-04-27T16:30:15.916" v="0"/>
            <ac:picMkLst>
              <pc:docMk/>
              <pc:sldMasterMk cId="2287016774" sldId="2147483672"/>
              <pc:sldLayoutMk cId="1645634216" sldId="2147483678"/>
              <ac:picMk id="9" creationId="{9E89F4EE-8B39-4AEF-92F2-3F0E97747686}"/>
            </ac:picMkLst>
          </pc:picChg>
          <pc:picChg chg="add">
            <ac:chgData name="Linda Johnson" userId="4f435d1b-fa3c-45d3-a41a-e082131bb78c" providerId="ADAL" clId="{B1AF108E-1F8A-407C-897D-7E252B39C587}" dt="2021-04-27T16:30:15.916" v="0"/>
            <ac:picMkLst>
              <pc:docMk/>
              <pc:sldMasterMk cId="2287016774" sldId="2147483672"/>
              <pc:sldLayoutMk cId="1645634216" sldId="2147483678"/>
              <ac:picMk id="11" creationId="{6F9BAFBA-AE45-4807-B154-C4C7AA0AF317}"/>
            </ac:picMkLst>
          </pc:picChg>
        </pc:sldLayoutChg>
        <pc:sldLayoutChg chg="addSp">
          <pc:chgData name="Linda Johnson" userId="4f435d1b-fa3c-45d3-a41a-e082131bb78c" providerId="ADAL" clId="{B1AF108E-1F8A-407C-897D-7E252B39C587}" dt="2021-04-27T16:30:15.916" v="0"/>
          <pc:sldLayoutMkLst>
            <pc:docMk/>
            <pc:sldMasterMk cId="2287016774" sldId="2147483672"/>
            <pc:sldLayoutMk cId="2646428548" sldId="2147483679"/>
          </pc:sldLayoutMkLst>
          <pc:picChg chg="add">
            <ac:chgData name="Linda Johnson" userId="4f435d1b-fa3c-45d3-a41a-e082131bb78c" providerId="ADAL" clId="{B1AF108E-1F8A-407C-897D-7E252B39C587}" dt="2021-04-27T16:30:15.916" v="0"/>
            <ac:picMkLst>
              <pc:docMk/>
              <pc:sldMasterMk cId="2287016774" sldId="2147483672"/>
              <pc:sldLayoutMk cId="2646428548" sldId="2147483679"/>
              <ac:picMk id="9" creationId="{107A02C9-DC09-4564-B1F5-EFEBEDAC8018}"/>
            </ac:picMkLst>
          </pc:picChg>
        </pc:sldLayoutChg>
        <pc:sldLayoutChg chg="addSp">
          <pc:chgData name="Linda Johnson" userId="4f435d1b-fa3c-45d3-a41a-e082131bb78c" providerId="ADAL" clId="{B1AF108E-1F8A-407C-897D-7E252B39C587}" dt="2021-04-27T16:30:15.916" v="0"/>
          <pc:sldLayoutMkLst>
            <pc:docMk/>
            <pc:sldMasterMk cId="2287016774" sldId="2147483672"/>
            <pc:sldLayoutMk cId="3121171649" sldId="2147483680"/>
          </pc:sldLayoutMkLst>
          <pc:picChg chg="add">
            <ac:chgData name="Linda Johnson" userId="4f435d1b-fa3c-45d3-a41a-e082131bb78c" providerId="ADAL" clId="{B1AF108E-1F8A-407C-897D-7E252B39C587}" dt="2021-04-27T16:30:15.916" v="0"/>
            <ac:picMkLst>
              <pc:docMk/>
              <pc:sldMasterMk cId="2287016774" sldId="2147483672"/>
              <pc:sldLayoutMk cId="3121171649" sldId="2147483680"/>
              <ac:picMk id="9" creationId="{4EFC17B6-06A4-4CAB-BF45-5834C2CFAF0A}"/>
            </ac:picMkLst>
          </pc:picChg>
        </pc:sldLayoutChg>
        <pc:sldLayoutChg chg="addSp">
          <pc:chgData name="Linda Johnson" userId="4f435d1b-fa3c-45d3-a41a-e082131bb78c" providerId="ADAL" clId="{B1AF108E-1F8A-407C-897D-7E252B39C587}" dt="2021-04-27T16:30:15.916" v="0"/>
          <pc:sldLayoutMkLst>
            <pc:docMk/>
            <pc:sldMasterMk cId="2287016774" sldId="2147483672"/>
            <pc:sldLayoutMk cId="205475703" sldId="2147483681"/>
          </pc:sldLayoutMkLst>
          <pc:picChg chg="add">
            <ac:chgData name="Linda Johnson" userId="4f435d1b-fa3c-45d3-a41a-e082131bb78c" providerId="ADAL" clId="{B1AF108E-1F8A-407C-897D-7E252B39C587}" dt="2021-04-27T16:30:15.916" v="0"/>
            <ac:picMkLst>
              <pc:docMk/>
              <pc:sldMasterMk cId="2287016774" sldId="2147483672"/>
              <pc:sldLayoutMk cId="205475703" sldId="2147483681"/>
              <ac:picMk id="9" creationId="{1584BB18-01E1-4697-B0F3-7133EE10CC68}"/>
            </ac:picMkLst>
          </pc:picChg>
        </pc:sldLayoutChg>
        <pc:sldLayoutChg chg="addSp">
          <pc:chgData name="Linda Johnson" userId="4f435d1b-fa3c-45d3-a41a-e082131bb78c" providerId="ADAL" clId="{B1AF108E-1F8A-407C-897D-7E252B39C587}" dt="2021-04-27T16:30:15.916" v="0"/>
          <pc:sldLayoutMkLst>
            <pc:docMk/>
            <pc:sldMasterMk cId="2287016774" sldId="2147483672"/>
            <pc:sldLayoutMk cId="1810096575" sldId="2147483682"/>
          </pc:sldLayoutMkLst>
          <pc:picChg chg="add">
            <ac:chgData name="Linda Johnson" userId="4f435d1b-fa3c-45d3-a41a-e082131bb78c" providerId="ADAL" clId="{B1AF108E-1F8A-407C-897D-7E252B39C587}" dt="2021-04-27T16:30:15.916" v="0"/>
            <ac:picMkLst>
              <pc:docMk/>
              <pc:sldMasterMk cId="2287016774" sldId="2147483672"/>
              <pc:sldLayoutMk cId="1810096575" sldId="2147483682"/>
              <ac:picMk id="9" creationId="{361CD73B-F825-42BC-B4F6-C7A4BF0BC772}"/>
            </ac:picMkLst>
          </pc:picChg>
        </pc:sldLayoutChg>
        <pc:sldLayoutChg chg="addSp">
          <pc:chgData name="Linda Johnson" userId="4f435d1b-fa3c-45d3-a41a-e082131bb78c" providerId="ADAL" clId="{B1AF108E-1F8A-407C-897D-7E252B39C587}" dt="2021-04-27T16:30:15.916" v="0"/>
          <pc:sldLayoutMkLst>
            <pc:docMk/>
            <pc:sldMasterMk cId="2287016774" sldId="2147483672"/>
            <pc:sldLayoutMk cId="3038990913" sldId="2147483683"/>
          </pc:sldLayoutMkLst>
          <pc:picChg chg="add">
            <ac:chgData name="Linda Johnson" userId="4f435d1b-fa3c-45d3-a41a-e082131bb78c" providerId="ADAL" clId="{B1AF108E-1F8A-407C-897D-7E252B39C587}" dt="2021-04-27T16:30:15.916" v="0"/>
            <ac:picMkLst>
              <pc:docMk/>
              <pc:sldMasterMk cId="2287016774" sldId="2147483672"/>
              <pc:sldLayoutMk cId="3038990913" sldId="2147483683"/>
              <ac:picMk id="5" creationId="{A7E14206-78BB-45CE-829A-533FDA91E56A}"/>
            </ac:picMkLst>
          </pc:picChg>
        </pc:sldLayoutChg>
        <pc:sldLayoutChg chg="addSp">
          <pc:chgData name="Linda Johnson" userId="4f435d1b-fa3c-45d3-a41a-e082131bb78c" providerId="ADAL" clId="{B1AF108E-1F8A-407C-897D-7E252B39C587}" dt="2021-04-27T16:30:15.916" v="0"/>
          <pc:sldLayoutMkLst>
            <pc:docMk/>
            <pc:sldMasterMk cId="2287016774" sldId="2147483672"/>
            <pc:sldLayoutMk cId="2765092015" sldId="2147483684"/>
          </pc:sldLayoutMkLst>
          <pc:picChg chg="add">
            <ac:chgData name="Linda Johnson" userId="4f435d1b-fa3c-45d3-a41a-e082131bb78c" providerId="ADAL" clId="{B1AF108E-1F8A-407C-897D-7E252B39C587}" dt="2021-04-27T16:30:15.916" v="0"/>
            <ac:picMkLst>
              <pc:docMk/>
              <pc:sldMasterMk cId="2287016774" sldId="2147483672"/>
              <pc:sldLayoutMk cId="2765092015" sldId="2147483684"/>
              <ac:picMk id="5" creationId="{0B5C68AF-22AC-45A1-A35C-14386591E589}"/>
            </ac:picMkLst>
          </pc:picChg>
        </pc:sldLayoutChg>
        <pc:sldLayoutChg chg="addSp">
          <pc:chgData name="Linda Johnson" userId="4f435d1b-fa3c-45d3-a41a-e082131bb78c" providerId="ADAL" clId="{B1AF108E-1F8A-407C-897D-7E252B39C587}" dt="2021-04-27T16:30:15.916" v="0"/>
          <pc:sldLayoutMkLst>
            <pc:docMk/>
            <pc:sldMasterMk cId="2287016774" sldId="2147483672"/>
            <pc:sldLayoutMk cId="1125919322" sldId="2147483685"/>
          </pc:sldLayoutMkLst>
          <pc:picChg chg="add">
            <ac:chgData name="Linda Johnson" userId="4f435d1b-fa3c-45d3-a41a-e082131bb78c" providerId="ADAL" clId="{B1AF108E-1F8A-407C-897D-7E252B39C587}" dt="2021-04-27T16:30:15.916" v="0"/>
            <ac:picMkLst>
              <pc:docMk/>
              <pc:sldMasterMk cId="2287016774" sldId="2147483672"/>
              <pc:sldLayoutMk cId="1125919322" sldId="2147483685"/>
              <ac:picMk id="5" creationId="{F40CCD59-7099-47F3-8191-71ED4BEF926F}"/>
            </ac:picMkLst>
          </pc:picChg>
        </pc:sldLayoutChg>
        <pc:sldLayoutChg chg="addSp">
          <pc:chgData name="Linda Johnson" userId="4f435d1b-fa3c-45d3-a41a-e082131bb78c" providerId="ADAL" clId="{B1AF108E-1F8A-407C-897D-7E252B39C587}" dt="2021-04-27T16:30:15.916" v="0"/>
          <pc:sldLayoutMkLst>
            <pc:docMk/>
            <pc:sldMasterMk cId="2287016774" sldId="2147483672"/>
            <pc:sldLayoutMk cId="4145793767" sldId="2147483686"/>
          </pc:sldLayoutMkLst>
          <pc:spChg chg="add">
            <ac:chgData name="Linda Johnson" userId="4f435d1b-fa3c-45d3-a41a-e082131bb78c" providerId="ADAL" clId="{B1AF108E-1F8A-407C-897D-7E252B39C587}" dt="2021-04-27T16:30:15.916" v="0"/>
            <ac:spMkLst>
              <pc:docMk/>
              <pc:sldMasterMk cId="2287016774" sldId="2147483672"/>
              <pc:sldLayoutMk cId="4145793767" sldId="2147483686"/>
              <ac:spMk id="10" creationId="{6EADEBD8-4773-432B-99EC-5EAD13B5524A}"/>
            </ac:spMkLst>
          </pc:spChg>
          <pc:picChg chg="add">
            <ac:chgData name="Linda Johnson" userId="4f435d1b-fa3c-45d3-a41a-e082131bb78c" providerId="ADAL" clId="{B1AF108E-1F8A-407C-897D-7E252B39C587}" dt="2021-04-27T16:30:15.916" v="0"/>
            <ac:picMkLst>
              <pc:docMk/>
              <pc:sldMasterMk cId="2287016774" sldId="2147483672"/>
              <pc:sldLayoutMk cId="4145793767" sldId="2147483686"/>
              <ac:picMk id="11" creationId="{BAAD6358-DA1D-49DA-9538-411CFAFCD562}"/>
            </ac:picMkLst>
          </pc:picChg>
          <pc:picChg chg="add">
            <ac:chgData name="Linda Johnson" userId="4f435d1b-fa3c-45d3-a41a-e082131bb78c" providerId="ADAL" clId="{B1AF108E-1F8A-407C-897D-7E252B39C587}" dt="2021-04-27T16:30:15.916" v="0"/>
            <ac:picMkLst>
              <pc:docMk/>
              <pc:sldMasterMk cId="2287016774" sldId="2147483672"/>
              <pc:sldLayoutMk cId="4145793767" sldId="2147483686"/>
              <ac:picMk id="12" creationId="{6B75EBF5-B573-4D32-B139-E98111F5D7D6}"/>
            </ac:picMkLst>
          </pc:picChg>
        </pc:sldLayoutChg>
        <pc:sldLayoutChg chg="addSp">
          <pc:chgData name="Linda Johnson" userId="4f435d1b-fa3c-45d3-a41a-e082131bb78c" providerId="ADAL" clId="{B1AF108E-1F8A-407C-897D-7E252B39C587}" dt="2021-04-27T16:30:15.916" v="0"/>
          <pc:sldLayoutMkLst>
            <pc:docMk/>
            <pc:sldMasterMk cId="2287016774" sldId="2147483672"/>
            <pc:sldLayoutMk cId="1706145476" sldId="2147483688"/>
          </pc:sldLayoutMkLst>
          <pc:picChg chg="add">
            <ac:chgData name="Linda Johnson" userId="4f435d1b-fa3c-45d3-a41a-e082131bb78c" providerId="ADAL" clId="{B1AF108E-1F8A-407C-897D-7E252B39C587}" dt="2021-04-27T16:30:15.916" v="0"/>
            <ac:picMkLst>
              <pc:docMk/>
              <pc:sldMasterMk cId="2287016774" sldId="2147483672"/>
              <pc:sldLayoutMk cId="1706145476" sldId="2147483688"/>
              <ac:picMk id="5" creationId="{4325944D-BCFD-4032-B3F0-B97000D59F99}"/>
            </ac:picMkLst>
          </pc:pic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6FCF35-A96D-4BFF-AFAE-72ECA47C28E5}" type="datetimeFigureOut">
              <a:rPr lang="en-US" smtClean="0"/>
              <a:t>4/27/2021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8F79EB-8848-4D59-8B49-635C8CD2E2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14881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8F79EB-8848-4D59-8B49-635C8CD2E2F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9377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8F79EB-8848-4D59-8B49-635C8CD2E2F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05619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8F79EB-8848-4D59-8B49-635C8CD2E2F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54542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C46726-562E-4F97-BF31-189C0B1EB6EE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91666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086FF2D-CC25-1340-9C8E-7462B4FDD4D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728A670-9BE1-1140-8E3E-ABA57BD9B38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962400" y="1992313"/>
            <a:ext cx="4513263" cy="950912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342900" indent="0">
              <a:buNone/>
              <a:defRPr>
                <a:solidFill>
                  <a:schemeClr val="bg1"/>
                </a:solidFill>
              </a:defRPr>
            </a:lvl2pPr>
            <a:lvl3pPr marL="685800" indent="0">
              <a:buNone/>
              <a:defRPr>
                <a:solidFill>
                  <a:schemeClr val="bg1"/>
                </a:solidFill>
              </a:defRPr>
            </a:lvl3pPr>
            <a:lvl4pPr marL="1028700" indent="0">
              <a:buNone/>
              <a:defRPr>
                <a:solidFill>
                  <a:schemeClr val="bg1"/>
                </a:solidFill>
              </a:defRPr>
            </a:lvl4pPr>
            <a:lvl5pPr marL="1371600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FE30C2C-617A-4CB4-8984-BD94E58DB7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643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A7275AC-DC3C-0445-B042-B721CABD6C9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6758763" cy="857250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3DAC3-31B8-D34A-8E2D-3771CE59B9C5}" type="datetimeFigureOut">
              <a:rPr lang="en-US" smtClean="0"/>
              <a:pPr/>
              <a:t>4/27/2021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NATIONAL PTA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C895B-76A7-7C4B-83A9-DD78C805722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61CD73B-F825-42BC-B4F6-C7A4BF0BC77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00965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A6E613A3-ACE4-D44A-8AEC-9E29FFF820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31671" y="367393"/>
            <a:ext cx="5451021" cy="453934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A7E14206-78BB-45CE-829A-533FDA91E5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9909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6E613A3-ACE4-D44A-8AEC-9E29FFF820A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367643" y="285751"/>
            <a:ext cx="6547757" cy="462098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B5C68AF-22AC-45A1-A35C-14386591E58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0920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bg>
      <p:bgPr>
        <a:solidFill>
          <a:srgbClr val="07477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040575"/>
            <a:ext cx="5486400" cy="369384"/>
          </a:xfrm>
        </p:spPr>
        <p:txBody>
          <a:bodyPr anchor="b">
            <a:noAutofit/>
          </a:bodyPr>
          <a:lstStyle>
            <a:lvl1pPr algn="ctr">
              <a:defRPr sz="24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844036"/>
            <a:ext cx="5486400" cy="3086100"/>
          </a:xfr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</a:p>
        </p:txBody>
      </p:sp>
      <p:pic>
        <p:nvPicPr>
          <p:cNvPr id="9" name="Picture 8" descr="A close up of text on a black background&#10;&#10;Description automatically generated">
            <a:extLst>
              <a:ext uri="{FF2B5EF4-FFF2-40B4-BE49-F238E27FC236}">
                <a16:creationId xmlns:a16="http://schemas.microsoft.com/office/drawing/2014/main" id="{B76A593B-E5EA-964A-8F95-DC946A327F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0585" y="144299"/>
            <a:ext cx="1115522" cy="699737"/>
          </a:xfrm>
          <a:prstGeom prst="rect">
            <a:avLst/>
          </a:prstGeom>
        </p:spPr>
      </p:pic>
      <p:pic>
        <p:nvPicPr>
          <p:cNvPr id="5" name="Picture 4" descr="A close up of text on a black background&#10;&#10;Description automatically generated">
            <a:extLst>
              <a:ext uri="{FF2B5EF4-FFF2-40B4-BE49-F238E27FC236}">
                <a16:creationId xmlns:a16="http://schemas.microsoft.com/office/drawing/2014/main" id="{F40CCD59-7099-47F3-8191-71ED4BEF926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790585" y="144299"/>
            <a:ext cx="1115522" cy="699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9193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Only" preserve="1">
  <p:cSld name="2_Title Only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47C114B-D94C-EF45-8129-678821A19B22}"/>
              </a:ext>
            </a:extLst>
          </p:cNvPr>
          <p:cNvSpPr/>
          <p:nvPr/>
        </p:nvSpPr>
        <p:spPr>
          <a:xfrm>
            <a:off x="0" y="0"/>
            <a:ext cx="5143500" cy="5143500"/>
          </a:xfrm>
          <a:prstGeom prst="rect">
            <a:avLst/>
          </a:prstGeom>
          <a:solidFill>
            <a:srgbClr val="07477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icture Placeholder 32">
            <a:extLst>
              <a:ext uri="{FF2B5EF4-FFF2-40B4-BE49-F238E27FC236}">
                <a16:creationId xmlns:a16="http://schemas.microsoft.com/office/drawing/2014/main" id="{461ECB26-8EE6-9945-A643-3D630A991A1C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42913" y="845910"/>
            <a:ext cx="4243387" cy="3451680"/>
          </a:xfrm>
          <a:solidFill>
            <a:schemeClr val="bg1">
              <a:lumMod val="85000"/>
            </a:schemeClr>
          </a:solidFill>
        </p:spPr>
        <p:txBody>
          <a:bodyPr/>
          <a:lstStyle>
            <a:lvl1pPr marL="257175" marR="0" indent="-257175" algn="l" defTabSz="1028700" rtl="0" eaLnBrk="1" fontAlgn="auto" latinLnBrk="0" hangingPunct="1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</a:lstStyle>
          <a:p>
            <a:pPr marL="257175" marR="0" lvl="0" indent="-257175" algn="l" defTabSz="1028700" rtl="0" eaLnBrk="1" fontAlgn="auto" latinLnBrk="0" hangingPunct="1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Photo</a:t>
            </a:r>
          </a:p>
          <a:p>
            <a:endParaRPr lang="en-US"/>
          </a:p>
        </p:txBody>
      </p:sp>
      <p:pic>
        <p:nvPicPr>
          <p:cNvPr id="8" name="Picture 7" descr="A close up of text on a black background&#10;&#10;Description automatically generated">
            <a:extLst>
              <a:ext uri="{FF2B5EF4-FFF2-40B4-BE49-F238E27FC236}">
                <a16:creationId xmlns:a16="http://schemas.microsoft.com/office/drawing/2014/main" id="{F388432D-0C5C-1D4C-A62C-B3D46AC917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1677" y="4433583"/>
            <a:ext cx="914949" cy="573923"/>
          </a:xfrm>
          <a:prstGeom prst="rect">
            <a:avLst/>
          </a:prstGeom>
        </p:spPr>
      </p:pic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108C25DE-3621-6C44-9DCB-E9556D2EEE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427209" y="386520"/>
            <a:ext cx="3545342" cy="441408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3" name="Picture 2" descr="A close up of a sign&#10;&#10;Description automatically generated">
            <a:extLst>
              <a:ext uri="{FF2B5EF4-FFF2-40B4-BE49-F238E27FC236}">
                <a16:creationId xmlns:a16="http://schemas.microsoft.com/office/drawing/2014/main" id="{088A8121-DC8D-C84E-B1AC-5451E38A4D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137789" y="0"/>
            <a:ext cx="7404789" cy="1018158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EADEBD8-4773-432B-99EC-5EAD13B5524A}"/>
              </a:ext>
            </a:extLst>
          </p:cNvPr>
          <p:cNvSpPr/>
          <p:nvPr userDrawn="1"/>
        </p:nvSpPr>
        <p:spPr>
          <a:xfrm>
            <a:off x="0" y="0"/>
            <a:ext cx="5143500" cy="5143500"/>
          </a:xfrm>
          <a:prstGeom prst="rect">
            <a:avLst/>
          </a:prstGeom>
          <a:solidFill>
            <a:srgbClr val="07477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A close up of text on a black background&#10;&#10;Description automatically generated">
            <a:extLst>
              <a:ext uri="{FF2B5EF4-FFF2-40B4-BE49-F238E27FC236}">
                <a16:creationId xmlns:a16="http://schemas.microsoft.com/office/drawing/2014/main" id="{BAAD6358-DA1D-49DA-9538-411CFAFCD56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01677" y="4433583"/>
            <a:ext cx="914949" cy="573923"/>
          </a:xfrm>
          <a:prstGeom prst="rect">
            <a:avLst/>
          </a:prstGeom>
        </p:spPr>
      </p:pic>
      <p:pic>
        <p:nvPicPr>
          <p:cNvPr id="12" name="Picture 11" descr="A close up of a sign&#10;&#10;Description automatically generated">
            <a:extLst>
              <a:ext uri="{FF2B5EF4-FFF2-40B4-BE49-F238E27FC236}">
                <a16:creationId xmlns:a16="http://schemas.microsoft.com/office/drawing/2014/main" id="{6B75EBF5-B573-4D32-B139-E98111F5D7D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137789" y="0"/>
            <a:ext cx="7404789" cy="1018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57937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Only">
  <p:cSld name="3_Title Only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47C114B-D94C-EF45-8129-678821A19B22}"/>
              </a:ext>
            </a:extLst>
          </p:cNvPr>
          <p:cNvSpPr/>
          <p:nvPr/>
        </p:nvSpPr>
        <p:spPr>
          <a:xfrm>
            <a:off x="0" y="0"/>
            <a:ext cx="5143500" cy="5143500"/>
          </a:xfrm>
          <a:prstGeom prst="rect">
            <a:avLst/>
          </a:prstGeom>
          <a:solidFill>
            <a:srgbClr val="E1631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A picture containing flower, bird&#10;&#10;Description automatically generated">
            <a:extLst>
              <a:ext uri="{FF2B5EF4-FFF2-40B4-BE49-F238E27FC236}">
                <a16:creationId xmlns:a16="http://schemas.microsoft.com/office/drawing/2014/main" id="{68BEE593-69D0-C24F-B443-ED90871DD87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5143500" cy="5143500"/>
          </a:xfrm>
          <a:prstGeom prst="rect">
            <a:avLst/>
          </a:prstGeom>
        </p:spPr>
      </p:pic>
      <p:sp>
        <p:nvSpPr>
          <p:cNvPr id="7" name="Picture Placeholder 32">
            <a:extLst>
              <a:ext uri="{FF2B5EF4-FFF2-40B4-BE49-F238E27FC236}">
                <a16:creationId xmlns:a16="http://schemas.microsoft.com/office/drawing/2014/main" id="{461ECB26-8EE6-9945-A643-3D630A991A1C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42913" y="845910"/>
            <a:ext cx="4243387" cy="3451680"/>
          </a:xfrm>
          <a:solidFill>
            <a:schemeClr val="bg1">
              <a:lumMod val="85000"/>
            </a:schemeClr>
          </a:solidFill>
        </p:spPr>
        <p:txBody>
          <a:bodyPr/>
          <a:lstStyle>
            <a:lvl1pPr marL="257175" marR="0" indent="-257175" algn="l" defTabSz="1028700" rtl="0" eaLnBrk="1" fontAlgn="auto" latinLnBrk="0" hangingPunct="1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</a:lstStyle>
          <a:p>
            <a:pPr marL="257175" marR="0" lvl="0" indent="-257175" algn="l" defTabSz="1028700" rtl="0" eaLnBrk="1" fontAlgn="auto" latinLnBrk="0" hangingPunct="1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Photo</a:t>
            </a:r>
          </a:p>
          <a:p>
            <a:endParaRPr lang="en-US"/>
          </a:p>
        </p:txBody>
      </p:sp>
      <p:pic>
        <p:nvPicPr>
          <p:cNvPr id="8" name="Picture 7" descr="A close up of text on a black background&#10;&#10;Description automatically generated">
            <a:extLst>
              <a:ext uri="{FF2B5EF4-FFF2-40B4-BE49-F238E27FC236}">
                <a16:creationId xmlns:a16="http://schemas.microsoft.com/office/drawing/2014/main" id="{F388432D-0C5C-1D4C-A62C-B3D46AC917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1677" y="4433583"/>
            <a:ext cx="914949" cy="573923"/>
          </a:xfrm>
          <a:prstGeom prst="rect">
            <a:avLst/>
          </a:prstGeom>
        </p:spPr>
      </p:pic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108C25DE-3621-6C44-9DCB-E9556D2EEE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427209" y="386520"/>
            <a:ext cx="3545342" cy="441408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223179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74183" y="302078"/>
            <a:ext cx="5451021" cy="453934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3" name="Picture 2" descr="A close up of a sign&#10;&#10;Description automatically generated">
            <a:extLst>
              <a:ext uri="{FF2B5EF4-FFF2-40B4-BE49-F238E27FC236}">
                <a16:creationId xmlns:a16="http://schemas.microsoft.com/office/drawing/2014/main" id="{9F8E927D-4856-B04C-BA38-33B7F2ACAF9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758"/>
          <a:stretch/>
        </p:blipFill>
        <p:spPr>
          <a:xfrm>
            <a:off x="5915025" y="0"/>
            <a:ext cx="3228975" cy="5143500"/>
          </a:xfrm>
          <a:prstGeom prst="rect">
            <a:avLst/>
          </a:prstGeom>
        </p:spPr>
      </p:pic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4325944D-BCFD-4032-B3F0-B97000D59F9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8758"/>
          <a:stretch/>
        </p:blipFill>
        <p:spPr>
          <a:xfrm>
            <a:off x="5915025" y="0"/>
            <a:ext cx="322897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1454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7878779-D7F5-461B-B2E9-00C88E1A1B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2992A-68A9-46EC-AE9A-ED9E383AC9CE}" type="datetimeFigureOut">
              <a:rPr lang="en-US" smtClean="0"/>
              <a:t>4/27/2021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5571BB8-5785-430C-949F-8AD40DA88C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58A402-A0BA-4597-A1F5-08B2802305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812959-ECE7-4E21-A1B8-6C69A06D2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03271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086FF2D-CC25-1340-9C8E-7462B4FDD4D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728A670-9BE1-1140-8E3E-ABA57BD9B38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962400" y="1992313"/>
            <a:ext cx="4513263" cy="950912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342900" indent="0">
              <a:buNone/>
              <a:defRPr>
                <a:solidFill>
                  <a:schemeClr val="bg1"/>
                </a:solidFill>
              </a:defRPr>
            </a:lvl2pPr>
            <a:lvl3pPr marL="685800" indent="0">
              <a:buNone/>
              <a:defRPr>
                <a:solidFill>
                  <a:schemeClr val="bg1"/>
                </a:solidFill>
              </a:defRPr>
            </a:lvl3pPr>
            <a:lvl4pPr marL="1028700" indent="0">
              <a:buNone/>
              <a:defRPr>
                <a:solidFill>
                  <a:schemeClr val="bg1"/>
                </a:solidFill>
              </a:defRPr>
            </a:lvl4pPr>
            <a:lvl5pPr marL="1371600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5A87BB6-2159-9F4B-B1FD-56B05550465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Title 7">
            <a:extLst>
              <a:ext uri="{FF2B5EF4-FFF2-40B4-BE49-F238E27FC236}">
                <a16:creationId xmlns:a16="http://schemas.microsoft.com/office/drawing/2014/main" id="{E1F84D61-8B27-3F40-AB6D-32CD23307C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385" y="3439832"/>
            <a:ext cx="4560849" cy="857250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43782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5A87BB6-2159-9F4B-B1FD-56B05550465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Title 7">
            <a:extLst>
              <a:ext uri="{FF2B5EF4-FFF2-40B4-BE49-F238E27FC236}">
                <a16:creationId xmlns:a16="http://schemas.microsoft.com/office/drawing/2014/main" id="{E1F84D61-8B27-3F40-AB6D-32CD23307C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385" y="3439832"/>
            <a:ext cx="4560849" cy="857250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B523D02-06CB-4DD2-B602-3414E3BDB81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31066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8D66F81-4FD8-5B4A-80DD-B32BB9E0129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12573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35511"/>
            <a:ext cx="8229600" cy="2959111"/>
          </a:xfrm>
        </p:spPr>
        <p:txBody>
          <a:bodyPr/>
          <a:lstStyle>
            <a:lvl1pPr>
              <a:defRPr>
                <a:solidFill>
                  <a:srgbClr val="07477F"/>
                </a:solidFill>
              </a:defRPr>
            </a:lvl1pPr>
            <a:lvl2pPr>
              <a:defRPr>
                <a:solidFill>
                  <a:srgbClr val="07477F"/>
                </a:solidFill>
              </a:defRPr>
            </a:lvl2pPr>
            <a:lvl3pPr>
              <a:defRPr>
                <a:solidFill>
                  <a:srgbClr val="07477F"/>
                </a:solidFill>
              </a:defRPr>
            </a:lvl3pPr>
            <a:lvl4pPr>
              <a:defRPr>
                <a:solidFill>
                  <a:srgbClr val="07477F"/>
                </a:solidFill>
              </a:defRPr>
            </a:lvl4pPr>
            <a:lvl5pPr>
              <a:defRPr>
                <a:solidFill>
                  <a:srgbClr val="07477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" name="Picture 8" descr="A close up of a sign&#10;&#10;Description automatically generated">
            <a:extLst>
              <a:ext uri="{FF2B5EF4-FFF2-40B4-BE49-F238E27FC236}">
                <a16:creationId xmlns:a16="http://schemas.microsoft.com/office/drawing/2014/main" id="{BCDFED27-058B-7F40-A1A6-7A967D76121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878783" y="4329806"/>
            <a:ext cx="1029243" cy="645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82420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8D66F81-4FD8-5B4A-80DD-B32BB9E0129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35511"/>
            <a:ext cx="8229600" cy="2959111"/>
          </a:xfrm>
        </p:spPr>
        <p:txBody>
          <a:bodyPr/>
          <a:lstStyle>
            <a:lvl1pPr>
              <a:defRPr>
                <a:solidFill>
                  <a:srgbClr val="07477F"/>
                </a:solidFill>
              </a:defRPr>
            </a:lvl1pPr>
            <a:lvl2pPr>
              <a:defRPr>
                <a:solidFill>
                  <a:srgbClr val="07477F"/>
                </a:solidFill>
              </a:defRPr>
            </a:lvl2pPr>
            <a:lvl3pPr>
              <a:defRPr>
                <a:solidFill>
                  <a:srgbClr val="07477F"/>
                </a:solidFill>
              </a:defRPr>
            </a:lvl3pPr>
            <a:lvl4pPr>
              <a:defRPr>
                <a:solidFill>
                  <a:srgbClr val="07477F"/>
                </a:solidFill>
              </a:defRPr>
            </a:lvl4pPr>
            <a:lvl5pPr>
              <a:defRPr>
                <a:solidFill>
                  <a:srgbClr val="07477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" name="Picture 8" descr="A close up of a sign&#10;&#10;Description automatically generated">
            <a:extLst>
              <a:ext uri="{FF2B5EF4-FFF2-40B4-BE49-F238E27FC236}">
                <a16:creationId xmlns:a16="http://schemas.microsoft.com/office/drawing/2014/main" id="{BCDFED27-058B-7F40-A1A6-7A967D76121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878783" y="4329806"/>
            <a:ext cx="1029243" cy="645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1612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8D66F81-4FD8-5B4A-80DD-B32BB9E0129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12573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5317"/>
            <a:ext cx="8229600" cy="3219306"/>
          </a:xfrm>
        </p:spPr>
        <p:txBody>
          <a:bodyPr/>
          <a:lstStyle>
            <a:lvl1pPr>
              <a:defRPr>
                <a:solidFill>
                  <a:srgbClr val="07477F"/>
                </a:solidFill>
              </a:defRPr>
            </a:lvl1pPr>
            <a:lvl2pPr>
              <a:defRPr>
                <a:solidFill>
                  <a:srgbClr val="07477F"/>
                </a:solidFill>
              </a:defRPr>
            </a:lvl2pPr>
            <a:lvl3pPr>
              <a:defRPr>
                <a:solidFill>
                  <a:srgbClr val="07477F"/>
                </a:solidFill>
              </a:defRPr>
            </a:lvl3pPr>
            <a:lvl4pPr>
              <a:defRPr>
                <a:solidFill>
                  <a:srgbClr val="07477F"/>
                </a:solidFill>
              </a:defRPr>
            </a:lvl4pPr>
            <a:lvl5pPr>
              <a:defRPr>
                <a:solidFill>
                  <a:srgbClr val="07477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3DAC3-31B8-D34A-8E2D-3771CE59B9C5}" type="datetimeFigureOut">
              <a:rPr lang="en-US" smtClean="0"/>
              <a:pPr/>
              <a:t>4/27/2021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latin typeface="Arial"/>
                <a:cs typeface="Arial"/>
              </a:rPr>
              <a:t>NATIONAL PTA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C895B-76A7-7C4B-83A9-DD78C805722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Picture 9" descr="A close up of text on a black background&#10;&#10;Description automatically generated">
            <a:extLst>
              <a:ext uri="{FF2B5EF4-FFF2-40B4-BE49-F238E27FC236}">
                <a16:creationId xmlns:a16="http://schemas.microsoft.com/office/drawing/2014/main" id="{271D1383-6CC5-D544-8AD5-C602A64C90C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17606" y="316163"/>
            <a:ext cx="1033930" cy="648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24138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8D66F81-4FD8-5B4A-80DD-B32BB9E0129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5317"/>
            <a:ext cx="8229600" cy="3219306"/>
          </a:xfrm>
        </p:spPr>
        <p:txBody>
          <a:bodyPr/>
          <a:lstStyle>
            <a:lvl1pPr>
              <a:defRPr>
                <a:solidFill>
                  <a:srgbClr val="07477F"/>
                </a:solidFill>
              </a:defRPr>
            </a:lvl1pPr>
            <a:lvl2pPr>
              <a:defRPr>
                <a:solidFill>
                  <a:srgbClr val="07477F"/>
                </a:solidFill>
              </a:defRPr>
            </a:lvl2pPr>
            <a:lvl3pPr>
              <a:defRPr>
                <a:solidFill>
                  <a:srgbClr val="07477F"/>
                </a:solidFill>
              </a:defRPr>
            </a:lvl3pPr>
            <a:lvl4pPr>
              <a:defRPr>
                <a:solidFill>
                  <a:srgbClr val="07477F"/>
                </a:solidFill>
              </a:defRPr>
            </a:lvl4pPr>
            <a:lvl5pPr>
              <a:defRPr>
                <a:solidFill>
                  <a:srgbClr val="07477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3DAC3-31B8-D34A-8E2D-3771CE59B9C5}" type="datetimeFigureOut">
              <a:rPr lang="en-US" smtClean="0"/>
              <a:pPr/>
              <a:t>4/27/2021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latin typeface="Arial"/>
                <a:cs typeface="Arial"/>
              </a:rPr>
              <a:t>NATIONAL PTA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C895B-76A7-7C4B-83A9-DD78C805722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Picture 9" descr="A close up of text on a black background&#10;&#10;Description automatically generated">
            <a:extLst>
              <a:ext uri="{FF2B5EF4-FFF2-40B4-BE49-F238E27FC236}">
                <a16:creationId xmlns:a16="http://schemas.microsoft.com/office/drawing/2014/main" id="{271D1383-6CC5-D544-8AD5-C602A64C90C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867309" y="316163"/>
            <a:ext cx="1033930" cy="64855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A6E613A3-ACE4-D44A-8AEC-9E29FFF820A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31671" y="367393"/>
            <a:ext cx="5451021" cy="453934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0441329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6E613A3-ACE4-D44A-8AEC-9E29FFF820A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367643" y="285751"/>
            <a:ext cx="6547757" cy="462098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236590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bg>
      <p:bgPr>
        <a:solidFill>
          <a:srgbClr val="07477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040575"/>
            <a:ext cx="5486400" cy="369384"/>
          </a:xfrm>
        </p:spPr>
        <p:txBody>
          <a:bodyPr anchor="b">
            <a:noAutofit/>
          </a:bodyPr>
          <a:lstStyle>
            <a:lvl1pPr algn="ctr">
              <a:defRPr sz="2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844036"/>
            <a:ext cx="5486400" cy="3086100"/>
          </a:xfr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pic>
        <p:nvPicPr>
          <p:cNvPr id="9" name="Picture 8" descr="A close up of text on a black background&#10;&#10;Description automatically generated">
            <a:extLst>
              <a:ext uri="{FF2B5EF4-FFF2-40B4-BE49-F238E27FC236}">
                <a16:creationId xmlns:a16="http://schemas.microsoft.com/office/drawing/2014/main" id="{B76A593B-E5EA-964A-8F95-DC946A327FF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790585" y="144299"/>
            <a:ext cx="1115522" cy="69973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Only" preserve="1" userDrawn="1">
  <p:cSld name="3_Title Only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47C114B-D94C-EF45-8129-678821A19B22}"/>
              </a:ext>
            </a:extLst>
          </p:cNvPr>
          <p:cNvSpPr/>
          <p:nvPr userDrawn="1"/>
        </p:nvSpPr>
        <p:spPr>
          <a:xfrm>
            <a:off x="0" y="0"/>
            <a:ext cx="5143500" cy="5143500"/>
          </a:xfrm>
          <a:prstGeom prst="rect">
            <a:avLst/>
          </a:prstGeom>
          <a:solidFill>
            <a:srgbClr val="07477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icture Placeholder 32">
            <a:extLst>
              <a:ext uri="{FF2B5EF4-FFF2-40B4-BE49-F238E27FC236}">
                <a16:creationId xmlns:a16="http://schemas.microsoft.com/office/drawing/2014/main" id="{461ECB26-8EE6-9945-A643-3D630A991A1C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42913" y="845910"/>
            <a:ext cx="4243387" cy="3451680"/>
          </a:xfrm>
          <a:solidFill>
            <a:schemeClr val="bg1">
              <a:lumMod val="85000"/>
            </a:schemeClr>
          </a:solidFill>
        </p:spPr>
        <p:txBody>
          <a:bodyPr/>
          <a:lstStyle>
            <a:lvl1pPr marL="257175" marR="0" indent="-257175" algn="l" defTabSz="1028700" rtl="0" eaLnBrk="1" fontAlgn="auto" latinLnBrk="0" hangingPunct="1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</a:lstStyle>
          <a:p>
            <a:pPr marL="257175" marR="0" lvl="0" indent="-257175" algn="l" defTabSz="1028700" rtl="0" eaLnBrk="1" fontAlgn="auto" latinLnBrk="0" hangingPunct="1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Photo</a:t>
            </a:r>
          </a:p>
          <a:p>
            <a:endParaRPr lang="en-US"/>
          </a:p>
        </p:txBody>
      </p:sp>
      <p:pic>
        <p:nvPicPr>
          <p:cNvPr id="8" name="Picture 7" descr="A close up of text on a black background&#10;&#10;Description automatically generated">
            <a:extLst>
              <a:ext uri="{FF2B5EF4-FFF2-40B4-BE49-F238E27FC236}">
                <a16:creationId xmlns:a16="http://schemas.microsoft.com/office/drawing/2014/main" id="{F388432D-0C5C-1D4C-A62C-B3D46AC9175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01677" y="4433583"/>
            <a:ext cx="914949" cy="573923"/>
          </a:xfrm>
          <a:prstGeom prst="rect">
            <a:avLst/>
          </a:prstGeom>
        </p:spPr>
      </p:pic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108C25DE-3621-6C44-9DCB-E9556D2EEE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427209" y="386520"/>
            <a:ext cx="3545342" cy="441408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3" name="Picture 2" descr="A close up of a sign&#10;&#10;Description automatically generated">
            <a:extLst>
              <a:ext uri="{FF2B5EF4-FFF2-40B4-BE49-F238E27FC236}">
                <a16:creationId xmlns:a16="http://schemas.microsoft.com/office/drawing/2014/main" id="{088A8121-DC8D-C84E-B1AC-5451E38A4DC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137789" y="0"/>
            <a:ext cx="7404789" cy="1018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945659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Only" userDrawn="1">
  <p:cSld name="3_Title Only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47C114B-D94C-EF45-8129-678821A19B22}"/>
              </a:ext>
            </a:extLst>
          </p:cNvPr>
          <p:cNvSpPr/>
          <p:nvPr userDrawn="1"/>
        </p:nvSpPr>
        <p:spPr>
          <a:xfrm>
            <a:off x="0" y="0"/>
            <a:ext cx="5143500" cy="5143500"/>
          </a:xfrm>
          <a:prstGeom prst="rect">
            <a:avLst/>
          </a:prstGeom>
          <a:solidFill>
            <a:srgbClr val="E1631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A picture containing flower, bird&#10;&#10;Description automatically generated">
            <a:extLst>
              <a:ext uri="{FF2B5EF4-FFF2-40B4-BE49-F238E27FC236}">
                <a16:creationId xmlns:a16="http://schemas.microsoft.com/office/drawing/2014/main" id="{68BEE593-69D0-C24F-B443-ED90871DD87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5143500" cy="5143500"/>
          </a:xfrm>
          <a:prstGeom prst="rect">
            <a:avLst/>
          </a:prstGeom>
        </p:spPr>
      </p:pic>
      <p:sp>
        <p:nvSpPr>
          <p:cNvPr id="7" name="Picture Placeholder 32">
            <a:extLst>
              <a:ext uri="{FF2B5EF4-FFF2-40B4-BE49-F238E27FC236}">
                <a16:creationId xmlns:a16="http://schemas.microsoft.com/office/drawing/2014/main" id="{461ECB26-8EE6-9945-A643-3D630A991A1C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42913" y="845910"/>
            <a:ext cx="4243387" cy="3451680"/>
          </a:xfrm>
          <a:solidFill>
            <a:schemeClr val="bg1">
              <a:lumMod val="85000"/>
            </a:schemeClr>
          </a:solidFill>
        </p:spPr>
        <p:txBody>
          <a:bodyPr/>
          <a:lstStyle>
            <a:lvl1pPr marL="257175" marR="0" indent="-257175" algn="l" defTabSz="1028700" rtl="0" eaLnBrk="1" fontAlgn="auto" latinLnBrk="0" hangingPunct="1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</a:lstStyle>
          <a:p>
            <a:pPr marL="257175" marR="0" lvl="0" indent="-257175" algn="l" defTabSz="1028700" rtl="0" eaLnBrk="1" fontAlgn="auto" latinLnBrk="0" hangingPunct="1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Photo</a:t>
            </a:r>
          </a:p>
          <a:p>
            <a:endParaRPr lang="en-US"/>
          </a:p>
        </p:txBody>
      </p:sp>
      <p:pic>
        <p:nvPicPr>
          <p:cNvPr id="8" name="Picture 7" descr="A close up of text on a black background&#10;&#10;Description automatically generated">
            <a:extLst>
              <a:ext uri="{FF2B5EF4-FFF2-40B4-BE49-F238E27FC236}">
                <a16:creationId xmlns:a16="http://schemas.microsoft.com/office/drawing/2014/main" id="{F388432D-0C5C-1D4C-A62C-B3D46AC9175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201677" y="4433583"/>
            <a:ext cx="914949" cy="573923"/>
          </a:xfrm>
          <a:prstGeom prst="rect">
            <a:avLst/>
          </a:prstGeom>
        </p:spPr>
      </p:pic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108C25DE-3621-6C44-9DCB-E9556D2EEE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427209" y="386520"/>
            <a:ext cx="3545342" cy="441408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983471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74183" y="302078"/>
            <a:ext cx="5451021" cy="453934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3" name="Picture 2" descr="A close up of a sign&#10;&#10;Description automatically generated">
            <a:extLst>
              <a:ext uri="{FF2B5EF4-FFF2-40B4-BE49-F238E27FC236}">
                <a16:creationId xmlns:a16="http://schemas.microsoft.com/office/drawing/2014/main" id="{9F8E927D-4856-B04C-BA38-33B7F2ACAF9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8758"/>
          <a:stretch/>
        </p:blipFill>
        <p:spPr>
          <a:xfrm>
            <a:off x="5915025" y="0"/>
            <a:ext cx="322897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3966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8D66F81-4FD8-5B4A-80DD-B32BB9E0129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9144000" cy="12573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35511"/>
            <a:ext cx="8229600" cy="2959111"/>
          </a:xfrm>
        </p:spPr>
        <p:txBody>
          <a:bodyPr/>
          <a:lstStyle>
            <a:lvl1pPr>
              <a:defRPr>
                <a:solidFill>
                  <a:srgbClr val="07477F"/>
                </a:solidFill>
              </a:defRPr>
            </a:lvl1pPr>
            <a:lvl2pPr>
              <a:defRPr>
                <a:solidFill>
                  <a:srgbClr val="07477F"/>
                </a:solidFill>
              </a:defRPr>
            </a:lvl2pPr>
            <a:lvl3pPr>
              <a:defRPr>
                <a:solidFill>
                  <a:srgbClr val="07477F"/>
                </a:solidFill>
              </a:defRPr>
            </a:lvl3pPr>
            <a:lvl4pPr>
              <a:defRPr>
                <a:solidFill>
                  <a:srgbClr val="07477F"/>
                </a:solidFill>
              </a:defRPr>
            </a:lvl4pPr>
            <a:lvl5pPr>
              <a:defRPr>
                <a:solidFill>
                  <a:srgbClr val="07477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9" name="Picture 8" descr="A close up of a sign&#10;&#10;Description automatically generated">
            <a:extLst>
              <a:ext uri="{FF2B5EF4-FFF2-40B4-BE49-F238E27FC236}">
                <a16:creationId xmlns:a16="http://schemas.microsoft.com/office/drawing/2014/main" id="{BCDFED27-058B-7F40-A1A6-7A967D7612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78783" y="4329806"/>
            <a:ext cx="1029243" cy="64561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92A3DDA-1596-441E-95CA-653C56CDC3F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1257300"/>
          </a:xfrm>
          <a:prstGeom prst="rect">
            <a:avLst/>
          </a:prstGeom>
        </p:spPr>
      </p:pic>
      <p:pic>
        <p:nvPicPr>
          <p:cNvPr id="6" name="Picture 5" descr="A close up of a sign&#10;&#10;Description automatically generated">
            <a:extLst>
              <a:ext uri="{FF2B5EF4-FFF2-40B4-BE49-F238E27FC236}">
                <a16:creationId xmlns:a16="http://schemas.microsoft.com/office/drawing/2014/main" id="{4C55F20E-2DFB-4E46-A0E3-408968AB642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878783" y="4329806"/>
            <a:ext cx="1029243" cy="645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1667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8D66F81-4FD8-5B4A-80DD-B32BB9E0129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35511"/>
            <a:ext cx="8229600" cy="2959111"/>
          </a:xfrm>
        </p:spPr>
        <p:txBody>
          <a:bodyPr/>
          <a:lstStyle>
            <a:lvl1pPr>
              <a:defRPr>
                <a:solidFill>
                  <a:srgbClr val="07477F"/>
                </a:solidFill>
              </a:defRPr>
            </a:lvl1pPr>
            <a:lvl2pPr>
              <a:defRPr>
                <a:solidFill>
                  <a:srgbClr val="07477F"/>
                </a:solidFill>
              </a:defRPr>
            </a:lvl2pPr>
            <a:lvl3pPr>
              <a:defRPr>
                <a:solidFill>
                  <a:srgbClr val="07477F"/>
                </a:solidFill>
              </a:defRPr>
            </a:lvl3pPr>
            <a:lvl4pPr>
              <a:defRPr>
                <a:solidFill>
                  <a:srgbClr val="07477F"/>
                </a:solidFill>
              </a:defRPr>
            </a:lvl4pPr>
            <a:lvl5pPr>
              <a:defRPr>
                <a:solidFill>
                  <a:srgbClr val="07477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9" name="Picture 8" descr="A close up of a sign&#10;&#10;Description automatically generated">
            <a:extLst>
              <a:ext uri="{FF2B5EF4-FFF2-40B4-BE49-F238E27FC236}">
                <a16:creationId xmlns:a16="http://schemas.microsoft.com/office/drawing/2014/main" id="{BCDFED27-058B-7F40-A1A6-7A967D7612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78783" y="4329806"/>
            <a:ext cx="1029243" cy="64561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C5873F2-6E67-49DC-A362-65266AC06C4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6" name="Picture 5" descr="A close up of a sign&#10;&#10;Description automatically generated">
            <a:extLst>
              <a:ext uri="{FF2B5EF4-FFF2-40B4-BE49-F238E27FC236}">
                <a16:creationId xmlns:a16="http://schemas.microsoft.com/office/drawing/2014/main" id="{11675B15-C834-4688-AC1C-3BB07A2AF49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878783" y="4329806"/>
            <a:ext cx="1029243" cy="645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40653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8D66F81-4FD8-5B4A-80DD-B32BB9E0129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9144000" cy="12573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5317"/>
            <a:ext cx="8229600" cy="3219306"/>
          </a:xfrm>
        </p:spPr>
        <p:txBody>
          <a:bodyPr/>
          <a:lstStyle>
            <a:lvl1pPr>
              <a:defRPr>
                <a:solidFill>
                  <a:srgbClr val="07477F"/>
                </a:solidFill>
              </a:defRPr>
            </a:lvl1pPr>
            <a:lvl2pPr>
              <a:defRPr>
                <a:solidFill>
                  <a:srgbClr val="07477F"/>
                </a:solidFill>
              </a:defRPr>
            </a:lvl2pPr>
            <a:lvl3pPr>
              <a:defRPr>
                <a:solidFill>
                  <a:srgbClr val="07477F"/>
                </a:solidFill>
              </a:defRPr>
            </a:lvl3pPr>
            <a:lvl4pPr>
              <a:defRPr>
                <a:solidFill>
                  <a:srgbClr val="07477F"/>
                </a:solidFill>
              </a:defRPr>
            </a:lvl4pPr>
            <a:lvl5pPr>
              <a:defRPr>
                <a:solidFill>
                  <a:srgbClr val="07477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3DAC3-31B8-D34A-8E2D-3771CE59B9C5}" type="datetimeFigureOut">
              <a:rPr lang="en-US" smtClean="0"/>
              <a:pPr/>
              <a:t>4/27/2021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latin typeface="Arial"/>
                <a:cs typeface="Arial"/>
              </a:rPr>
              <a:t>NATIONAL PTA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C895B-76A7-7C4B-83A9-DD78C805722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Picture 9" descr="A close up of text on a black background&#10;&#10;Description automatically generated">
            <a:extLst>
              <a:ext uri="{FF2B5EF4-FFF2-40B4-BE49-F238E27FC236}">
                <a16:creationId xmlns:a16="http://schemas.microsoft.com/office/drawing/2014/main" id="{271D1383-6CC5-D544-8AD5-C602A64C90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7606" y="316163"/>
            <a:ext cx="1033930" cy="64855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D12163A-3F81-4AED-8F8F-F9F3FADE224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1257300"/>
          </a:xfrm>
          <a:prstGeom prst="rect">
            <a:avLst/>
          </a:prstGeom>
        </p:spPr>
      </p:pic>
      <p:pic>
        <p:nvPicPr>
          <p:cNvPr id="11" name="Picture 10" descr="A close up of text on a black background&#10;&#10;Description automatically generated">
            <a:extLst>
              <a:ext uri="{FF2B5EF4-FFF2-40B4-BE49-F238E27FC236}">
                <a16:creationId xmlns:a16="http://schemas.microsoft.com/office/drawing/2014/main" id="{102EEA7F-0335-45D8-A740-6AB9E85A6CA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17606" y="316163"/>
            <a:ext cx="1033930" cy="648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6166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8D66F81-4FD8-5B4A-80DD-B32BB9E0129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5317"/>
            <a:ext cx="8229600" cy="3219306"/>
          </a:xfrm>
        </p:spPr>
        <p:txBody>
          <a:bodyPr/>
          <a:lstStyle>
            <a:lvl1pPr>
              <a:defRPr>
                <a:solidFill>
                  <a:srgbClr val="07477F"/>
                </a:solidFill>
              </a:defRPr>
            </a:lvl1pPr>
            <a:lvl2pPr>
              <a:defRPr>
                <a:solidFill>
                  <a:srgbClr val="07477F"/>
                </a:solidFill>
              </a:defRPr>
            </a:lvl2pPr>
            <a:lvl3pPr>
              <a:defRPr>
                <a:solidFill>
                  <a:srgbClr val="07477F"/>
                </a:solidFill>
              </a:defRPr>
            </a:lvl3pPr>
            <a:lvl4pPr>
              <a:defRPr>
                <a:solidFill>
                  <a:srgbClr val="07477F"/>
                </a:solidFill>
              </a:defRPr>
            </a:lvl4pPr>
            <a:lvl5pPr>
              <a:defRPr>
                <a:solidFill>
                  <a:srgbClr val="07477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3DAC3-31B8-D34A-8E2D-3771CE59B9C5}" type="datetimeFigureOut">
              <a:rPr lang="en-US" smtClean="0"/>
              <a:pPr/>
              <a:t>4/27/2021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latin typeface="Arial"/>
                <a:cs typeface="Arial"/>
              </a:rPr>
              <a:t>NATIONAL PTA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C895B-76A7-7C4B-83A9-DD78C805722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Picture 9" descr="A close up of text on a black background&#10;&#10;Description automatically generated">
            <a:extLst>
              <a:ext uri="{FF2B5EF4-FFF2-40B4-BE49-F238E27FC236}">
                <a16:creationId xmlns:a16="http://schemas.microsoft.com/office/drawing/2014/main" id="{271D1383-6CC5-D544-8AD5-C602A64C90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67309" y="316163"/>
            <a:ext cx="1033930" cy="64855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E89F4EE-8B39-4AEF-92F2-3F0E9774768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</p:spPr>
      </p:pic>
      <p:pic>
        <p:nvPicPr>
          <p:cNvPr id="11" name="Picture 10" descr="A close up of text on a black background&#10;&#10;Description automatically generated">
            <a:extLst>
              <a:ext uri="{FF2B5EF4-FFF2-40B4-BE49-F238E27FC236}">
                <a16:creationId xmlns:a16="http://schemas.microsoft.com/office/drawing/2014/main" id="{6F9BAFBA-AE45-4807-B154-C4C7AA0AF31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867309" y="316163"/>
            <a:ext cx="1033930" cy="648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6342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A7275AC-DC3C-0445-B042-B721CABD6C9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6758763" cy="857250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3DAC3-31B8-D34A-8E2D-3771CE59B9C5}" type="datetimeFigureOut">
              <a:rPr lang="en-US" smtClean="0"/>
              <a:pPr/>
              <a:t>4/27/2021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NATIONAL PTA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C895B-76A7-7C4B-83A9-DD78C805722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07A02C9-DC09-4564-B1F5-EFEBEDAC801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42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A7275AC-DC3C-0445-B042-B721CABD6C9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6758763" cy="857250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3DAC3-31B8-D34A-8E2D-3771CE59B9C5}" type="datetimeFigureOut">
              <a:rPr lang="en-US" smtClean="0"/>
              <a:pPr/>
              <a:t>4/27/2021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NATIONAL PTA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C895B-76A7-7C4B-83A9-DD78C805722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EFC17B6-06A4-4CAB-BF45-5834C2CFAF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1716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5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A7275AC-DC3C-0445-B042-B721CABD6C9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6758763" cy="857250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3DAC3-31B8-D34A-8E2D-3771CE59B9C5}" type="datetimeFigureOut">
              <a:rPr lang="en-US" smtClean="0"/>
              <a:pPr/>
              <a:t>4/27/2021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NATIONAL PTA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C895B-76A7-7C4B-83A9-DD78C805722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584BB18-01E1-4697-B0F3-7133EE10CC6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757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0747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863DAC3-31B8-D34A-8E2D-3771CE59B9C5}" type="datetimeFigureOut">
              <a:rPr lang="en-US" smtClean="0"/>
              <a:pPr/>
              <a:t>4/27/2021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 b="0" spc="300">
                <a:solidFill>
                  <a:srgbClr val="07477F"/>
                </a:solidFill>
              </a:defRPr>
            </a:lvl1pPr>
          </a:lstStyle>
          <a:p>
            <a:r>
              <a:rPr lang="en-US">
                <a:latin typeface="Arial"/>
                <a:cs typeface="Arial"/>
              </a:rPr>
              <a:t>NATIONAL PTA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rgbClr val="0747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10C895B-76A7-7C4B-83A9-DD78C805722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70167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  <p:sldLayoutId id="2147483649" r:id="rId18"/>
    <p:sldLayoutId id="2147483659" r:id="rId19"/>
    <p:sldLayoutId id="2147483666" r:id="rId20"/>
    <p:sldLayoutId id="2147483658" r:id="rId21"/>
    <p:sldLayoutId id="2147483667" r:id="rId22"/>
    <p:sldLayoutId id="2147483650" r:id="rId23"/>
    <p:sldLayoutId id="2147483662" r:id="rId24"/>
    <p:sldLayoutId id="2147483663" r:id="rId25"/>
    <p:sldLayoutId id="2147483657" r:id="rId26"/>
    <p:sldLayoutId id="2147483669" r:id="rId27"/>
    <p:sldLayoutId id="2147483664" r:id="rId28"/>
    <p:sldLayoutId id="2147483670" r:id="rId29"/>
  </p:sldLayoutIdLst>
  <p:txStyles>
    <p:titleStyle>
      <a:lvl1pPr algn="ctr" defTabSz="3429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57175" indent="-257175" algn="l" defTabSz="3429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57213" indent="-214313" algn="l" defTabSz="342900" rtl="0" eaLnBrk="1" latinLnBrk="0" hangingPunct="1">
        <a:spcBef>
          <a:spcPct val="20000"/>
        </a:spcBef>
        <a:buFont typeface="Arial"/>
        <a:buChar char="–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57250" indent="-171450" algn="l" defTabSz="3429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200150" indent="-171450" algn="l" defTabSz="342900" rtl="0" eaLnBrk="1" latinLnBrk="0" hangingPunct="1">
        <a:spcBef>
          <a:spcPct val="20000"/>
        </a:spcBef>
        <a:buFont typeface="Arial"/>
        <a:buChar char="–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543050" indent="-171450" algn="l" defTabSz="342900" rtl="0" eaLnBrk="1" latinLnBrk="0" hangingPunct="1">
        <a:spcBef>
          <a:spcPct val="20000"/>
        </a:spcBef>
        <a:buFont typeface="Arial"/>
        <a:buChar char="»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63BA6AB-AAB7-7442-989E-83974240327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76201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0DBEA6-1FF5-1A44-9D1D-7EFE5F80B9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D4550C-CC90-0A4F-8FE6-4D185D591E5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5E9AED0-AD70-5145-B32C-4234040E99B6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1307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CE7DFDB-A2DA-CB4D-8D4B-6B5B61F5B7D2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36317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873DDD8-96F7-BE49-9348-D536302A38A7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3505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EEDFF2-C1DC-B243-AE33-E94C7E315D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16F9068-D274-9543-9F57-101381877F61}"/>
              </a:ext>
            </a:extLst>
          </p:cNvPr>
          <p:cNvSpPr>
            <a:spLocks noGrp="1"/>
          </p:cNvSpPr>
          <p:nvPr>
            <p:ph type="pic" idx="1"/>
          </p:nvPr>
        </p:nvSpPr>
        <p:spPr/>
      </p:sp>
    </p:spTree>
    <p:extLst>
      <p:ext uri="{BB962C8B-B14F-4D97-AF65-F5344CB8AC3E}">
        <p14:creationId xmlns:p14="http://schemas.microsoft.com/office/powerpoint/2010/main" val="18452831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person, person, people, sign&#10;&#10;Description automatically generated">
            <a:extLst>
              <a:ext uri="{FF2B5EF4-FFF2-40B4-BE49-F238E27FC236}">
                <a16:creationId xmlns:a16="http://schemas.microsoft.com/office/drawing/2014/main" id="{E05CF86F-742A-4B4E-8A2D-30E0006AFE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53305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220A5088-EFDE-154E-82C7-3D0F452E445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07C348-9EDF-1949-AF9E-2DF6B8561E9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21659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97082CD2-36AB-C54F-AB22-41283E70CEF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97E373-3FF2-1240-994C-4595BF9485B0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223610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31B8522-92C2-B146-974D-F677254E2108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87909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0A72BF-532F-974B-9486-B18DA9352A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7374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378AC57-7984-B04C-8824-2F2574E14B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72247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98E8E7A-D12B-1640-A2B7-E13FE0CD87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44581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5244EC7-6AE6-104D-BFED-B894A02CFF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3117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E197C54-7BA1-C748-A435-17A674550B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12148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8745BB-FBAB-7949-B7D3-CE9BA2FF25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A24DA6-4A38-DB44-89B3-51931D17AC7F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4487502-3781-4448-B2B3-EA0D1D93F67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5704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AAFB89-66BD-C44D-9E72-7BC02A66B7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39C688-26FB-CD49-BB4C-EE398295389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9994644-40F5-8C41-9EFE-6CAAB337B98C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06419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E6EFD9-5DA2-8F46-BD28-87B623BFD2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1C9210-A0C1-0D45-A2FD-EA2A1CEB286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4E2CC4F-8415-F540-A41C-B95D6882516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8442835"/>
      </p:ext>
    </p:extLst>
  </p:cSld>
  <p:clrMapOvr>
    <a:masterClrMapping/>
  </p:clrMapOvr>
</p:sld>
</file>

<file path=ppt/theme/theme1.xml><?xml version="1.0" encoding="utf-8"?>
<a:theme xmlns:a="http://schemas.openxmlformats.org/drawingml/2006/main" name="MMC Presentation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821C636D9F7A14FA0CEF057F8E52047" ma:contentTypeVersion="11" ma:contentTypeDescription="Create a new document." ma:contentTypeScope="" ma:versionID="63d940b9bdecaf41baf7f341e5de4be9">
  <xsd:schema xmlns:xsd="http://www.w3.org/2001/XMLSchema" xmlns:xs="http://www.w3.org/2001/XMLSchema" xmlns:p="http://schemas.microsoft.com/office/2006/metadata/properties" xmlns:ns2="cb1aa713-8d44-4b8d-bdfc-8d382eda8243" xmlns:ns3="20d83908-ec8d-4aca-ab0e-80b7f497db28" targetNamespace="http://schemas.microsoft.com/office/2006/metadata/properties" ma:root="true" ma:fieldsID="125e5f7e0f755b0d275122ded007a512" ns2:_="" ns3:_="">
    <xsd:import namespace="cb1aa713-8d44-4b8d-bdfc-8d382eda8243"/>
    <xsd:import namespace="20d83908-ec8d-4aca-ab0e-80b7f497db2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1aa713-8d44-4b8d-bdfc-8d382eda824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0d83908-ec8d-4aca-ab0e-80b7f497db28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3CA66FD-DFAF-4EDA-B71E-E80AD7CF848C}"/>
</file>

<file path=customXml/itemProps2.xml><?xml version="1.0" encoding="utf-8"?>
<ds:datastoreItem xmlns:ds="http://schemas.openxmlformats.org/officeDocument/2006/customXml" ds:itemID="{5E2DBEB4-AB67-497E-B6A2-9AAB5A9E0F73}"/>
</file>

<file path=customXml/itemProps3.xml><?xml version="1.0" encoding="utf-8"?>
<ds:datastoreItem xmlns:ds="http://schemas.openxmlformats.org/officeDocument/2006/customXml" ds:itemID="{E08FE5F1-316E-4B58-82BF-BF85F6D2A79B}"/>
</file>

<file path=docProps/app.xml><?xml version="1.0" encoding="utf-8"?>
<Properties xmlns="http://schemas.openxmlformats.org/officeDocument/2006/extended-properties" xmlns:vt="http://schemas.openxmlformats.org/officeDocument/2006/docPropsVTypes">
  <Template>MMC Presentation Template</Template>
  <TotalTime>558</TotalTime>
  <Words>4</Words>
  <Application>Microsoft Office PowerPoint</Application>
  <PresentationFormat>On-screen Show (16:9)</PresentationFormat>
  <Paragraphs>4</Paragraphs>
  <Slides>17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Arial</vt:lpstr>
      <vt:lpstr>Calibri</vt:lpstr>
      <vt:lpstr>MMC Presentation 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System Administrator</dc:creator>
  <cp:lastModifiedBy>Linda Johnson</cp:lastModifiedBy>
  <cp:revision>45</cp:revision>
  <dcterms:created xsi:type="dcterms:W3CDTF">2011-03-02T21:55:06Z</dcterms:created>
  <dcterms:modified xsi:type="dcterms:W3CDTF">2021-04-27T16:30:45Z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0x0101005821C636D9F7A14FA0CEF057F8E52047</vt:lpwstr>
  </property>
</Properties>
</file>