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80" r:id="rId6"/>
    <p:sldId id="281" r:id="rId7"/>
    <p:sldId id="260" r:id="rId8"/>
    <p:sldId id="282" r:id="rId9"/>
    <p:sldId id="261" r:id="rId10"/>
    <p:sldId id="262" r:id="rId11"/>
    <p:sldId id="263" r:id="rId12"/>
    <p:sldId id="264" r:id="rId13"/>
    <p:sldId id="265" r:id="rId14"/>
    <p:sldId id="269" r:id="rId15"/>
    <p:sldId id="283" r:id="rId16"/>
    <p:sldId id="284" r:id="rId17"/>
    <p:sldId id="285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F6B"/>
    <a:srgbClr val="62BB47"/>
    <a:srgbClr val="76BC21"/>
    <a:srgbClr val="07477F"/>
    <a:srgbClr val="E1631E"/>
    <a:srgbClr val="FCF339"/>
    <a:srgbClr val="CEAA46"/>
    <a:srgbClr val="724C2B"/>
    <a:srgbClr val="947358"/>
    <a:srgbClr val="906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737" autoAdjust="0"/>
    <p:restoredTop sz="71938" autoAdjust="0"/>
  </p:normalViewPr>
  <p:slideViewPr>
    <p:cSldViewPr snapToGrid="0" snapToObjects="1">
      <p:cViewPr varScale="1">
        <p:scale>
          <a:sx n="68" d="100"/>
          <a:sy n="68" d="100"/>
        </p:scale>
        <p:origin x="1032" y="6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1932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6FCF35-A96D-4BFF-AFAE-72ECA47C28E5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8F79EB-8848-4D59-8B49-635C8CD2E2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488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F79EB-8848-4D59-8B49-635C8CD2E2F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9377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F79EB-8848-4D59-8B49-635C8CD2E2F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5619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F79EB-8848-4D59-8B49-635C8CD2E2F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454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C46726-562E-4F97-BF31-189C0B1EB6E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166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86FF2D-CC25-1340-9C8E-7462B4FDD4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87"/>
            <a:ext cx="9143997" cy="5142925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728A670-9BE1-1140-8E3E-ABA57BD9B3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62400" y="1992313"/>
            <a:ext cx="4513263" cy="950912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342900" indent="0">
              <a:buNone/>
              <a:defRPr>
                <a:solidFill>
                  <a:schemeClr val="bg1"/>
                </a:solidFill>
              </a:defRPr>
            </a:lvl2pPr>
            <a:lvl3pPr marL="685800" indent="0">
              <a:buNone/>
              <a:defRPr>
                <a:solidFill>
                  <a:schemeClr val="bg1"/>
                </a:solidFill>
              </a:defRPr>
            </a:lvl3pPr>
            <a:lvl4pPr marL="1028700" indent="0">
              <a:buNone/>
              <a:defRPr>
                <a:solidFill>
                  <a:schemeClr val="bg1"/>
                </a:solidFill>
              </a:defRPr>
            </a:lvl4pPr>
            <a:lvl5pPr marL="13716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A7275AC-DC3C-0445-B042-B721CABD6C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"/>
            <a:ext cx="9144000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6758763" cy="85725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AC3-31B8-D34A-8E2D-3771CE59B9C5}" type="datetimeFigureOut">
              <a:rPr lang="en-US" smtClean="0"/>
              <a:pPr/>
              <a:t>1/6/2021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NATIONAL PTA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C895B-76A7-7C4B-83A9-DD78C80572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998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6E613A3-ACE4-D44A-8AEC-9E29FFF820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"/>
            <a:ext cx="9143999" cy="5142857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31671" y="367393"/>
            <a:ext cx="5451021" cy="453934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4413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6E613A3-ACE4-D44A-8AEC-9E29FFF820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9144000" cy="5142856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67643" y="285751"/>
            <a:ext cx="6547757" cy="462098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23659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rgbClr val="0747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40575"/>
            <a:ext cx="5486400" cy="369384"/>
          </a:xfrm>
        </p:spPr>
        <p:txBody>
          <a:bodyPr anchor="b">
            <a:noAutofit/>
          </a:bodyPr>
          <a:lstStyle>
            <a:lvl1pPr algn="ctr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44036"/>
            <a:ext cx="5486400" cy="3086100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1D1383-6CC5-D544-8AD5-C602A64C90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578" y="222664"/>
            <a:ext cx="966206" cy="5525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Only" preserve="1" userDrawn="1">
  <p:cSld name="3_Title 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0" y="238289"/>
            <a:ext cx="5205018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900" dirty="0">
                <a:solidFill>
                  <a:schemeClr val="bg1"/>
                </a:solidFill>
                <a:latin typeface="Azo Sans Black" panose="020B0A03030303020204" pitchFamily="34" charset="0"/>
              </a:rPr>
              <a:t>NO HAY UN MODO INCORRECTO DE PTA</a:t>
            </a:r>
            <a:endParaRPr lang="en-US" sz="1900" dirty="0">
              <a:solidFill>
                <a:schemeClr val="bg1"/>
              </a:solidFill>
              <a:latin typeface="Azo Sans Black" panose="020B0A03030303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71D1383-6CC5-D544-8AD5-C602A64C90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615" y="4476156"/>
            <a:ext cx="863816" cy="49402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1523"/>
            <a:ext cx="9135879" cy="5140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4565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Only" userDrawn="1">
  <p:cSld name="2_Title 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-5024" y="193138"/>
            <a:ext cx="5170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zo Sans Black" panose="020B0A03030303020204" pitchFamily="34" charset="0"/>
              </a:rPr>
              <a:t>PTA POR SUS HIJOS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71D1383-6CC5-D544-8AD5-C602A64C90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615" y="4476156"/>
            <a:ext cx="863816" cy="49402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1523"/>
            <a:ext cx="9135879" cy="5140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47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4183" y="302078"/>
            <a:ext cx="5451021" cy="453934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8E927D-4856-B04C-BA38-33B7F2ACAF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025" y="0"/>
            <a:ext cx="3228975" cy="5143499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 rot="5400000">
            <a:off x="8547778" y="429177"/>
            <a:ext cx="487593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b="0" dirty="0">
                <a:solidFill>
                  <a:schemeClr val="bg1"/>
                </a:solidFill>
                <a:latin typeface="Azo Sans Black" panose="020B0A03030303020204" pitchFamily="34" charset="0"/>
              </a:rPr>
              <a:t>INVERTIR</a:t>
            </a:r>
          </a:p>
        </p:txBody>
      </p:sp>
      <p:sp>
        <p:nvSpPr>
          <p:cNvPr id="5" name="TextBox 4"/>
          <p:cNvSpPr txBox="1"/>
          <p:nvPr userDrawn="1"/>
        </p:nvSpPr>
        <p:spPr>
          <a:xfrm rot="5400000">
            <a:off x="8424293" y="433940"/>
            <a:ext cx="487593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b="0" dirty="0">
                <a:solidFill>
                  <a:schemeClr val="bg1"/>
                </a:solidFill>
                <a:latin typeface="Azo Sans Black" panose="020B0A03030303020204" pitchFamily="34" charset="0"/>
              </a:rPr>
              <a:t>ABOGAR</a:t>
            </a:r>
          </a:p>
        </p:txBody>
      </p:sp>
      <p:sp>
        <p:nvSpPr>
          <p:cNvPr id="6" name="TextBox 5"/>
          <p:cNvSpPr txBox="1"/>
          <p:nvPr userDrawn="1"/>
        </p:nvSpPr>
        <p:spPr>
          <a:xfrm rot="5400000">
            <a:off x="8250221" y="481563"/>
            <a:ext cx="582839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b="0" dirty="0">
                <a:solidFill>
                  <a:schemeClr val="bg1"/>
                </a:solidFill>
                <a:latin typeface="Azo Sans Black" panose="020B0A03030303020204" pitchFamily="34" charset="0"/>
              </a:rPr>
              <a:t>DEFENDER</a:t>
            </a:r>
          </a:p>
        </p:txBody>
      </p:sp>
      <p:sp>
        <p:nvSpPr>
          <p:cNvPr id="7" name="TextBox 6"/>
          <p:cNvSpPr txBox="1"/>
          <p:nvPr userDrawn="1"/>
        </p:nvSpPr>
        <p:spPr>
          <a:xfrm rot="5400000">
            <a:off x="8171253" y="433940"/>
            <a:ext cx="487593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b="0" dirty="0">
                <a:solidFill>
                  <a:schemeClr val="bg1"/>
                </a:solidFill>
                <a:latin typeface="Azo Sans Black" panose="020B0A03030303020204" pitchFamily="34" charset="0"/>
              </a:rPr>
              <a:t>HABLAR</a:t>
            </a:r>
          </a:p>
        </p:txBody>
      </p:sp>
      <p:sp>
        <p:nvSpPr>
          <p:cNvPr id="8" name="TextBox 7"/>
          <p:cNvSpPr txBox="1"/>
          <p:nvPr userDrawn="1"/>
        </p:nvSpPr>
        <p:spPr>
          <a:xfrm rot="5400000">
            <a:off x="8010339" y="481563"/>
            <a:ext cx="582838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b="0" dirty="0">
                <a:solidFill>
                  <a:schemeClr val="bg1"/>
                </a:solidFill>
                <a:latin typeface="Azo Sans Black" panose="020B0A03030303020204" pitchFamily="34" charset="0"/>
              </a:rPr>
              <a:t>CONECTAR</a:t>
            </a:r>
          </a:p>
        </p:txBody>
      </p:sp>
      <p:sp>
        <p:nvSpPr>
          <p:cNvPr id="9" name="TextBox 8"/>
          <p:cNvSpPr txBox="1"/>
          <p:nvPr userDrawn="1"/>
        </p:nvSpPr>
        <p:spPr>
          <a:xfrm rot="5400000">
            <a:off x="7886655" y="486327"/>
            <a:ext cx="582838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b="0" dirty="0">
                <a:solidFill>
                  <a:schemeClr val="bg1"/>
                </a:solidFill>
                <a:latin typeface="Azo Sans Black" panose="020B0A03030303020204" pitchFamily="34" charset="0"/>
              </a:rPr>
              <a:t>UNIRSE</a:t>
            </a:r>
          </a:p>
        </p:txBody>
      </p:sp>
      <p:sp>
        <p:nvSpPr>
          <p:cNvPr id="10" name="TextBox 9"/>
          <p:cNvSpPr txBox="1"/>
          <p:nvPr userDrawn="1"/>
        </p:nvSpPr>
        <p:spPr>
          <a:xfrm rot="16200000">
            <a:off x="5599242" y="4544884"/>
            <a:ext cx="75247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b="0" dirty="0">
                <a:solidFill>
                  <a:schemeClr val="bg1"/>
                </a:solidFill>
                <a:latin typeface="Azo Sans Black" panose="020B0A03030303020204" pitchFamily="34" charset="0"/>
              </a:rPr>
              <a:t>VOLUNTARIADO</a:t>
            </a:r>
          </a:p>
        </p:txBody>
      </p:sp>
      <p:sp>
        <p:nvSpPr>
          <p:cNvPr id="11" name="TextBox 10"/>
          <p:cNvSpPr txBox="1"/>
          <p:nvPr userDrawn="1"/>
        </p:nvSpPr>
        <p:spPr>
          <a:xfrm rot="16200000">
            <a:off x="7399564" y="4655783"/>
            <a:ext cx="39324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00" b="0" dirty="0">
                <a:solidFill>
                  <a:schemeClr val="bg1"/>
                </a:solidFill>
                <a:latin typeface="Azo Sans Black" panose="020B0A03030303020204" pitchFamily="34" charset="0"/>
              </a:rPr>
              <a:t>NUTRIR</a:t>
            </a:r>
          </a:p>
        </p:txBody>
      </p:sp>
      <p:sp>
        <p:nvSpPr>
          <p:cNvPr id="12" name="TextBox 11"/>
          <p:cNvSpPr txBox="1"/>
          <p:nvPr userDrawn="1"/>
        </p:nvSpPr>
        <p:spPr>
          <a:xfrm rot="16200000">
            <a:off x="7493352" y="4670069"/>
            <a:ext cx="459923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00" b="0" dirty="0">
                <a:solidFill>
                  <a:schemeClr val="bg1"/>
                </a:solidFill>
                <a:latin typeface="Azo Sans Black" panose="020B0A03030303020204" pitchFamily="34" charset="0"/>
              </a:rPr>
              <a:t>PROTEGER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542560" y="4253870"/>
            <a:ext cx="459923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00" b="0" dirty="0">
                <a:solidFill>
                  <a:schemeClr val="bg1"/>
                </a:solidFill>
                <a:latin typeface="Azo Sans Black" panose="020B0A03030303020204" pitchFamily="34" charset="0"/>
              </a:rPr>
              <a:t>GUIAR</a:t>
            </a:r>
          </a:p>
        </p:txBody>
      </p:sp>
    </p:spTree>
    <p:extLst>
      <p:ext uri="{BB962C8B-B14F-4D97-AF65-F5344CB8AC3E}">
        <p14:creationId xmlns:p14="http://schemas.microsoft.com/office/powerpoint/2010/main" val="36443966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878779-D7F5-461B-B2E9-00C88E1A1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992A-68A9-46EC-AE9A-ED9E383AC9CE}" type="datetimeFigureOut">
              <a:rPr lang="en-US" smtClean="0"/>
              <a:t>1/6/2021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571BB8-5785-430C-949F-8AD40DA88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58A402-A0BA-4597-A1F5-08B280230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12959-ECE7-4E21-A1B8-6C69A06D2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465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5A87BB6-2159-9F4B-B1FD-56B0555046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"/>
            <a:ext cx="9143999" cy="514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829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D66F81-4FD8-5B4A-80DD-B32BB9E012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" y="0"/>
            <a:ext cx="9132543" cy="12573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35511"/>
            <a:ext cx="8229600" cy="2959111"/>
          </a:xfrm>
        </p:spPr>
        <p:txBody>
          <a:bodyPr/>
          <a:lstStyle>
            <a:lvl1pPr>
              <a:defRPr>
                <a:solidFill>
                  <a:srgbClr val="07477F"/>
                </a:solidFill>
              </a:defRPr>
            </a:lvl1pPr>
            <a:lvl2pPr>
              <a:defRPr>
                <a:solidFill>
                  <a:srgbClr val="07477F"/>
                </a:solidFill>
              </a:defRPr>
            </a:lvl2pPr>
            <a:lvl3pPr>
              <a:defRPr>
                <a:solidFill>
                  <a:srgbClr val="07477F"/>
                </a:solidFill>
              </a:defRPr>
            </a:lvl3pPr>
            <a:lvl4pPr>
              <a:defRPr>
                <a:solidFill>
                  <a:srgbClr val="07477F"/>
                </a:solidFill>
              </a:defRPr>
            </a:lvl4pPr>
            <a:lvl5pPr>
              <a:defRPr>
                <a:solidFill>
                  <a:srgbClr val="07477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DFED27-058B-7F40-A1A6-7A967D7612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4101" y="4403906"/>
            <a:ext cx="910646" cy="522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824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35511"/>
            <a:ext cx="8229600" cy="2959111"/>
          </a:xfrm>
        </p:spPr>
        <p:txBody>
          <a:bodyPr/>
          <a:lstStyle>
            <a:lvl1pPr>
              <a:defRPr>
                <a:solidFill>
                  <a:srgbClr val="07477F"/>
                </a:solidFill>
              </a:defRPr>
            </a:lvl1pPr>
            <a:lvl2pPr>
              <a:defRPr>
                <a:solidFill>
                  <a:srgbClr val="07477F"/>
                </a:solidFill>
              </a:defRPr>
            </a:lvl2pPr>
            <a:lvl3pPr>
              <a:defRPr>
                <a:solidFill>
                  <a:srgbClr val="07477F"/>
                </a:solidFill>
              </a:defRPr>
            </a:lvl3pPr>
            <a:lvl4pPr>
              <a:defRPr>
                <a:solidFill>
                  <a:srgbClr val="07477F"/>
                </a:solidFill>
              </a:defRPr>
            </a:lvl4pPr>
            <a:lvl5pPr>
              <a:defRPr>
                <a:solidFill>
                  <a:srgbClr val="07477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"/>
            <a:ext cx="9144000" cy="12588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CDFED27-058B-7F40-A1A6-7A967D7612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4101" y="4403906"/>
            <a:ext cx="910646" cy="522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161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D66F81-4FD8-5B4A-80DD-B32BB9E012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" y="0"/>
            <a:ext cx="9132543" cy="12573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5317"/>
            <a:ext cx="8229600" cy="3219306"/>
          </a:xfrm>
        </p:spPr>
        <p:txBody>
          <a:bodyPr/>
          <a:lstStyle>
            <a:lvl1pPr>
              <a:defRPr>
                <a:solidFill>
                  <a:srgbClr val="07477F"/>
                </a:solidFill>
              </a:defRPr>
            </a:lvl1pPr>
            <a:lvl2pPr>
              <a:defRPr>
                <a:solidFill>
                  <a:srgbClr val="07477F"/>
                </a:solidFill>
              </a:defRPr>
            </a:lvl2pPr>
            <a:lvl3pPr>
              <a:defRPr>
                <a:solidFill>
                  <a:srgbClr val="07477F"/>
                </a:solidFill>
              </a:defRPr>
            </a:lvl3pPr>
            <a:lvl4pPr>
              <a:defRPr>
                <a:solidFill>
                  <a:srgbClr val="07477F"/>
                </a:solidFill>
              </a:defRPr>
            </a:lvl4pPr>
            <a:lvl5pPr>
              <a:defRPr>
                <a:solidFill>
                  <a:srgbClr val="07477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AC3-31B8-D34A-8E2D-3771CE59B9C5}" type="datetimeFigureOut">
              <a:rPr lang="en-US" smtClean="0"/>
              <a:pPr/>
              <a:t>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NATIONAL PTA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C895B-76A7-7C4B-83A9-DD78C805722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71D1383-6CC5-D544-8AD5-C602A64C90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7660" y="363445"/>
            <a:ext cx="926464" cy="529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241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8" cy="125887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5317"/>
            <a:ext cx="8229600" cy="3219306"/>
          </a:xfrm>
        </p:spPr>
        <p:txBody>
          <a:bodyPr/>
          <a:lstStyle>
            <a:lvl1pPr>
              <a:defRPr>
                <a:solidFill>
                  <a:srgbClr val="07477F"/>
                </a:solidFill>
              </a:defRPr>
            </a:lvl1pPr>
            <a:lvl2pPr>
              <a:defRPr>
                <a:solidFill>
                  <a:srgbClr val="07477F"/>
                </a:solidFill>
              </a:defRPr>
            </a:lvl2pPr>
            <a:lvl3pPr>
              <a:defRPr>
                <a:solidFill>
                  <a:srgbClr val="07477F"/>
                </a:solidFill>
              </a:defRPr>
            </a:lvl3pPr>
            <a:lvl4pPr>
              <a:defRPr>
                <a:solidFill>
                  <a:srgbClr val="07477F"/>
                </a:solidFill>
              </a:defRPr>
            </a:lvl4pPr>
            <a:lvl5pPr>
              <a:defRPr>
                <a:solidFill>
                  <a:srgbClr val="07477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AC3-31B8-D34A-8E2D-3771CE59B9C5}" type="datetimeFigureOut">
              <a:rPr lang="en-US" smtClean="0"/>
              <a:pPr/>
              <a:t>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NATIONAL PTA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C895B-76A7-7C4B-83A9-DD78C805722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71D1383-6CC5-D544-8AD5-C602A64C90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7660" y="363445"/>
            <a:ext cx="926464" cy="5298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A7275AC-DC3C-0445-B042-B721CABD6C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"/>
            <a:ext cx="9144000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6758763" cy="85725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AC3-31B8-D34A-8E2D-3771CE59B9C5}" type="datetimeFigureOut">
              <a:rPr lang="en-US" smtClean="0"/>
              <a:pPr/>
              <a:t>1/6/2021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NATIONAL PTA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C895B-76A7-7C4B-83A9-DD78C80572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A7275AC-DC3C-0445-B042-B721CABD6C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"/>
            <a:ext cx="9144000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6758763" cy="85725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AC3-31B8-D34A-8E2D-3771CE59B9C5}" type="datetimeFigureOut">
              <a:rPr lang="en-US" smtClean="0"/>
              <a:pPr/>
              <a:t>1/6/2021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NATIONAL PTA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C895B-76A7-7C4B-83A9-DD78C80572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645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A7275AC-DC3C-0445-B042-B721CABD6C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"/>
            <a:ext cx="9144000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6758763" cy="85725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AC3-31B8-D34A-8E2D-3771CE59B9C5}" type="datetimeFigureOut">
              <a:rPr lang="en-US" smtClean="0"/>
              <a:pPr/>
              <a:t>1/6/2021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NATIONAL PTA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C895B-76A7-7C4B-83A9-DD78C80572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506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0747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863DAC3-31B8-D34A-8E2D-3771CE59B9C5}" type="datetimeFigureOut">
              <a:rPr lang="en-US" smtClean="0"/>
              <a:pPr/>
              <a:t>1/6/2021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spc="300">
                <a:solidFill>
                  <a:srgbClr val="07477F"/>
                </a:solidFill>
              </a:defRPr>
            </a:lvl1pPr>
          </a:lstStyle>
          <a:p>
            <a:r>
              <a:rPr lang="en-US" dirty="0">
                <a:latin typeface="Arial"/>
                <a:cs typeface="Arial"/>
              </a:rPr>
              <a:t>NATIONAL PTA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0747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10C895B-76A7-7C4B-83A9-DD78C805722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66" r:id="rId3"/>
    <p:sldLayoutId id="2147483658" r:id="rId4"/>
    <p:sldLayoutId id="2147483667" r:id="rId5"/>
    <p:sldLayoutId id="2147483650" r:id="rId6"/>
    <p:sldLayoutId id="2147483652" r:id="rId7"/>
    <p:sldLayoutId id="2147483660" r:id="rId8"/>
    <p:sldLayoutId id="2147483661" r:id="rId9"/>
    <p:sldLayoutId id="2147483668" r:id="rId10"/>
    <p:sldLayoutId id="2147483662" r:id="rId11"/>
    <p:sldLayoutId id="2147483663" r:id="rId12"/>
    <p:sldLayoutId id="2147483657" r:id="rId13"/>
    <p:sldLayoutId id="2147483669" r:id="rId14"/>
    <p:sldLayoutId id="2147483664" r:id="rId15"/>
    <p:sldLayoutId id="2147483670" r:id="rId16"/>
    <p:sldLayoutId id="2147483671" r:id="rId17"/>
  </p:sldLayoutIdLst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63BA6AB-AAB7-7442-989E-8397424032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6201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DBEA6-1FF5-1A44-9D1D-7EFE5F80B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4550C-CC90-0A4F-8FE6-4D185D591E5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E9AED0-AD70-5145-B32C-4234040E99B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1307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CE7DFDB-A2DA-CB4D-8D4B-6B5B61F5B7D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6317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873DDD8-96F7-BE49-9348-D536302A38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3505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EDFF2-C1DC-B243-AE33-E94C7E315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6F9068-D274-9543-9F57-101381877F61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18452831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person, people, sign&#10;&#10;Description automatically generated">
            <a:extLst>
              <a:ext uri="{FF2B5EF4-FFF2-40B4-BE49-F238E27FC236}">
                <a16:creationId xmlns:a16="http://schemas.microsoft.com/office/drawing/2014/main" id="{E05CF86F-742A-4B4E-8A2D-30E0006AFE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0110" y="251010"/>
            <a:ext cx="3880173" cy="2395187"/>
          </a:xfrm>
          <a:prstGeom prst="rect">
            <a:avLst/>
          </a:prstGeom>
          <a:solidFill>
            <a:srgbClr val="62BB47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858814" y="3917862"/>
            <a:ext cx="1613494" cy="1064390"/>
          </a:xfrm>
          <a:prstGeom prst="rect">
            <a:avLst/>
          </a:prstGeom>
          <a:solidFill>
            <a:srgbClr val="62BB47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09437" y="339689"/>
            <a:ext cx="4222376" cy="1451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5300"/>
              </a:lnSpc>
            </a:pPr>
            <a:r>
              <a:rPr lang="en-US" sz="5000" b="1" dirty="0">
                <a:solidFill>
                  <a:schemeClr val="bg1"/>
                </a:solidFill>
                <a:latin typeface="Azo Sans Black" panose="020B0A03030303020204" pitchFamily="34" charset="0"/>
              </a:rPr>
              <a:t>VENTA DE</a:t>
            </a:r>
            <a:br>
              <a:rPr lang="en-US" sz="5000" b="1" dirty="0">
                <a:solidFill>
                  <a:schemeClr val="bg1"/>
                </a:solidFill>
                <a:latin typeface="Azo Sans Black" panose="020B0A03030303020204" pitchFamily="34" charset="0"/>
              </a:rPr>
            </a:br>
            <a:r>
              <a:rPr lang="en-US" sz="5000" b="1" dirty="0">
                <a:solidFill>
                  <a:srgbClr val="07477F"/>
                </a:solidFill>
                <a:latin typeface="Azo Sans Black" panose="020B0A03030303020204" pitchFamily="34" charset="0"/>
              </a:rPr>
              <a:t>PASTELES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5876" y="1734703"/>
            <a:ext cx="4509716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200"/>
              </a:lnSpc>
            </a:pPr>
            <a:r>
              <a:rPr lang="es-ES" b="1" dirty="0">
                <a:solidFill>
                  <a:schemeClr val="bg1"/>
                </a:solidFill>
                <a:latin typeface="Azo Sans" panose="020B0603030303020204" pitchFamily="34" charset="0"/>
              </a:rPr>
              <a:t>Las PTA locales recaudaron millones de dólares para las escuelas en 2019.</a:t>
            </a:r>
            <a:endParaRPr lang="en-US" b="1" dirty="0">
              <a:solidFill>
                <a:schemeClr val="bg1"/>
              </a:solidFill>
              <a:latin typeface="Azo Sans" panose="020B0603030303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62674" y="3844983"/>
            <a:ext cx="17886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b="1" dirty="0">
                <a:solidFill>
                  <a:schemeClr val="bg1"/>
                </a:solidFill>
                <a:latin typeface="Azo Sans" panose="020B0603030303020204" pitchFamily="34" charset="0"/>
              </a:rPr>
              <a:t>NO HAY </a:t>
            </a:r>
            <a:br>
              <a:rPr lang="es-ES" b="1" dirty="0">
                <a:solidFill>
                  <a:schemeClr val="bg1"/>
                </a:solidFill>
                <a:latin typeface="Azo Sans" panose="020B0603030303020204" pitchFamily="34" charset="0"/>
              </a:rPr>
            </a:br>
            <a:r>
              <a:rPr lang="es-ES" b="1" dirty="0">
                <a:solidFill>
                  <a:schemeClr val="bg1"/>
                </a:solidFill>
                <a:latin typeface="Azo Sans" panose="020B0603030303020204" pitchFamily="34" charset="0"/>
              </a:rPr>
              <a:t>UN MODO INCORRECTO</a:t>
            </a:r>
            <a:br>
              <a:rPr lang="es-ES" b="1" dirty="0">
                <a:solidFill>
                  <a:schemeClr val="bg1"/>
                </a:solidFill>
                <a:latin typeface="Azo Sans" panose="020B0603030303020204" pitchFamily="34" charset="0"/>
              </a:rPr>
            </a:br>
            <a:r>
              <a:rPr lang="es-ES" b="1" dirty="0">
                <a:solidFill>
                  <a:schemeClr val="bg1"/>
                </a:solidFill>
                <a:latin typeface="Azo Sans" panose="020B0603030303020204" pitchFamily="34" charset="0"/>
              </a:rPr>
              <a:t>DE </a:t>
            </a:r>
            <a:r>
              <a:rPr lang="es-ES" b="1" dirty="0">
                <a:solidFill>
                  <a:schemeClr val="bg1"/>
                </a:solidFill>
                <a:latin typeface="Azo Sans Black" panose="020B0A03030303020204" pitchFamily="34" charset="0"/>
              </a:rPr>
              <a:t>PTA</a:t>
            </a:r>
            <a:endParaRPr lang="en-US" b="1" dirty="0">
              <a:solidFill>
                <a:schemeClr val="bg1"/>
              </a:solidFill>
              <a:latin typeface="Azo Sans Black" panose="020B0A03030303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24399" y="73572"/>
            <a:ext cx="3799491" cy="2244330"/>
          </a:xfrm>
          <a:prstGeom prst="rect">
            <a:avLst/>
          </a:prstGeom>
          <a:solidFill>
            <a:srgbClr val="003F6B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608789" y="342717"/>
            <a:ext cx="5171708" cy="1451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300"/>
              </a:lnSpc>
            </a:pPr>
            <a:r>
              <a:rPr lang="en-US" sz="5000" b="1" dirty="0">
                <a:solidFill>
                  <a:schemeClr val="bg1"/>
                </a:solidFill>
                <a:latin typeface="Azo Sans Black" panose="020B0A03030303020204" pitchFamily="34" charset="0"/>
              </a:rPr>
              <a:t>PAPAS </a:t>
            </a:r>
            <a:r>
              <a:rPr lang="en-US" sz="5000" b="1" dirty="0">
                <a:solidFill>
                  <a:srgbClr val="62BB47"/>
                </a:solidFill>
                <a:latin typeface="Azo Sans Black" panose="020B0A03030303020204" pitchFamily="34" charset="0"/>
              </a:rPr>
              <a:t>HORNEADAS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29810" y="1755190"/>
            <a:ext cx="4356536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s-ES" b="1" dirty="0">
                <a:solidFill>
                  <a:schemeClr val="bg1"/>
                </a:solidFill>
                <a:latin typeface="Azo Sans" panose="020B0603030303020204" pitchFamily="34" charset="0"/>
              </a:rPr>
              <a:t>PTA contribuyó a instaurar el Programa Nacional de Almuerzo Escolar en 1946.</a:t>
            </a:r>
            <a:endParaRPr lang="en-US" b="1" dirty="0">
              <a:solidFill>
                <a:schemeClr val="bg1"/>
              </a:solidFill>
              <a:latin typeface="Azo Sans" panose="020B0603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3305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20A5088-EFDE-154E-82C7-3D0F452E4451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442913" y="845910"/>
            <a:ext cx="4243387" cy="3451680"/>
          </a:xfrm>
        </p:spPr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07C348-9EDF-1949-AF9E-2DF6B8561E9E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5427209" y="386520"/>
            <a:ext cx="3545342" cy="441408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1659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7082CD2-36AB-C54F-AB22-41283E70CEFE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442913" y="845910"/>
            <a:ext cx="4243387" cy="3451680"/>
          </a:xfrm>
        </p:spPr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97E373-3FF2-1240-994C-4595BF9485B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5427209" y="386520"/>
            <a:ext cx="3545342" cy="441408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2361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31B8522-92C2-B146-974D-F677254E210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790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A72BF-532F-974B-9486-B18DA9352A0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46473" y="4038038"/>
            <a:ext cx="4560849" cy="8572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37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378AC57-7984-B04C-8824-2F2574E14B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224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98E8E7A-D12B-1640-A2B7-E13FE0CD87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458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5244EC7-6AE6-104D-BFED-B894A02CFF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311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E197C54-7BA1-C748-A435-17A674550B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214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8745BB-FBAB-7949-B7D3-CE9BA2FF2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A24DA6-4A38-DB44-89B3-51931D17AC7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487502-3781-4448-B2B3-EA0D1D93F67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5704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AFB89-66BD-C44D-9E72-7BC02A66B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9C688-26FB-CD49-BB4C-EE398295389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994644-40F5-8C41-9EFE-6CAAB337B98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6419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6EFD9-5DA2-8F46-BD28-87B623BFD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1C9210-A0C1-0D45-A2FD-EA2A1CEB286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E2CC4F-8415-F540-A41C-B95D6882516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4428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A2826D2-5DBD-4205-9117-E1F3F73882ED}"/>
</file>

<file path=customXml/itemProps2.xml><?xml version="1.0" encoding="utf-8"?>
<ds:datastoreItem xmlns:ds="http://schemas.openxmlformats.org/officeDocument/2006/customXml" ds:itemID="{17780B7B-378B-4CB2-8A3C-F42C30115355}"/>
</file>

<file path=customXml/itemProps3.xml><?xml version="1.0" encoding="utf-8"?>
<ds:datastoreItem xmlns:ds="http://schemas.openxmlformats.org/officeDocument/2006/customXml" ds:itemID="{27ABC754-A5E7-4B0C-9CAA-0B7FBEC4762B}"/>
</file>

<file path=docProps/app.xml><?xml version="1.0" encoding="utf-8"?>
<Properties xmlns="http://schemas.openxmlformats.org/officeDocument/2006/extended-properties" xmlns:vt="http://schemas.openxmlformats.org/officeDocument/2006/docPropsVTypes">
  <TotalTime>829</TotalTime>
  <Words>45</Words>
  <Application>Microsoft Office PowerPoint</Application>
  <PresentationFormat>On-screen Show (16:9)</PresentationFormat>
  <Paragraphs>9</Paragraphs>
  <Slides>17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Azo Sans</vt:lpstr>
      <vt:lpstr>Azo Sans Black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System Administrator</dc:creator>
  <cp:lastModifiedBy>Corinne Canning</cp:lastModifiedBy>
  <cp:revision>77</cp:revision>
  <dcterms:created xsi:type="dcterms:W3CDTF">2011-03-02T21:55:06Z</dcterms:created>
  <dcterms:modified xsi:type="dcterms:W3CDTF">2021-01-06T21:01:58Z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